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4806" r:id="rId2"/>
    <p:sldMasterId id="2147484868" r:id="rId3"/>
    <p:sldMasterId id="2147484916" r:id="rId4"/>
    <p:sldMasterId id="2147485021" r:id="rId5"/>
    <p:sldMasterId id="2147485040" r:id="rId6"/>
    <p:sldMasterId id="2147485056" r:id="rId7"/>
    <p:sldMasterId id="2147485122" r:id="rId8"/>
  </p:sldMasterIdLst>
  <p:notesMasterIdLst>
    <p:notesMasterId r:id="rId24"/>
  </p:notesMasterIdLst>
  <p:sldIdLst>
    <p:sldId id="1025" r:id="rId9"/>
    <p:sldId id="1947" r:id="rId10"/>
    <p:sldId id="1962" r:id="rId11"/>
    <p:sldId id="1953" r:id="rId12"/>
    <p:sldId id="1950" r:id="rId13"/>
    <p:sldId id="1957" r:id="rId14"/>
    <p:sldId id="1952" r:id="rId15"/>
    <p:sldId id="1958" r:id="rId16"/>
    <p:sldId id="1959" r:id="rId17"/>
    <p:sldId id="1960" r:id="rId18"/>
    <p:sldId id="1961" r:id="rId19"/>
    <p:sldId id="1954" r:id="rId20"/>
    <p:sldId id="1955" r:id="rId21"/>
    <p:sldId id="1963" r:id="rId22"/>
    <p:sldId id="1956" r:id="rId2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ner, Josh" initials="WJ" lastIdx="5" clrIdx="0"/>
  <p:cmAuthor id="1" name="Keith" initials="K" lastIdx="2" clrIdx="1"/>
  <p:cmAuthor id="2" name="Linda Perlstein" initials="" lastIdx="10" clrIdx="2"/>
  <p:cmAuthor id="3" name="Bridget DeSimone" initials="BD" lastIdx="6" clrIdx="3"/>
  <p:cmAuthor id="4" name="Arsenault, Leigh" initials="AL" lastIdx="2" clrIdx="4"/>
  <p:cmAuthor id="5" name="Kelley Karandjeff" initials="KK" lastIdx="1" clrIdx="5">
    <p:extLst>
      <p:ext uri="{19B8F6BF-5375-455C-9EA6-DF929625EA0E}">
        <p15:presenceInfo xmlns:p15="http://schemas.microsoft.com/office/powerpoint/2012/main" userId="995163bab1a338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D88"/>
    <a:srgbClr val="0989B1"/>
    <a:srgbClr val="4AB5C4"/>
    <a:srgbClr val="0354A0"/>
    <a:srgbClr val="91E5B3"/>
    <a:srgbClr val="9CFAC5"/>
    <a:srgbClr val="72CDF4"/>
    <a:srgbClr val="99D625"/>
    <a:srgbClr val="FFE200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6AB37-1754-489E-8C93-F98CD72B4831}" v="3" dt="2020-06-23T01:28:01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97" autoAdjust="0"/>
    <p:restoredTop sz="93907" autoAdjust="0"/>
  </p:normalViewPr>
  <p:slideViewPr>
    <p:cSldViewPr snapToGrid="0">
      <p:cViewPr varScale="1">
        <p:scale>
          <a:sx n="63" d="100"/>
          <a:sy n="63" d="100"/>
        </p:scale>
        <p:origin x="110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08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2BC7F2F2-3835-4B72-9ADA-4AA6FD08F8D9}"/>
    <pc:docChg chg="custSel">
      <pc:chgData name="Robert Johnstone" userId="cb449c38944dd802" providerId="LiveId" clId="{2BC7F2F2-3835-4B72-9ADA-4AA6FD08F8D9}" dt="2020-04-24T19:58:09.448" v="0" actId="1592"/>
      <pc:docMkLst>
        <pc:docMk/>
      </pc:docMkLst>
      <pc:sldChg chg="delCm">
        <pc:chgData name="Robert Johnstone" userId="cb449c38944dd802" providerId="LiveId" clId="{2BC7F2F2-3835-4B72-9ADA-4AA6FD08F8D9}" dt="2020-04-24T19:58:09.448" v="0" actId="1592"/>
        <pc:sldMkLst>
          <pc:docMk/>
          <pc:sldMk cId="128915136" sldId="1947"/>
        </pc:sldMkLst>
      </pc:sldChg>
    </pc:docChg>
  </pc:docChgLst>
  <pc:docChgLst>
    <pc:chgData name="Robert Johnstone" userId="cb449c38944dd802" providerId="LiveId" clId="{497C6A4E-FED2-47FB-A626-B43BB5A2375F}"/>
    <pc:docChg chg="undo custSel addSld delSld modSld sldOrd">
      <pc:chgData name="Robert Johnstone" userId="cb449c38944dd802" providerId="LiveId" clId="{497C6A4E-FED2-47FB-A626-B43BB5A2375F}" dt="2020-04-02T18:23:20.146" v="139"/>
      <pc:docMkLst>
        <pc:docMk/>
      </pc:docMkLst>
      <pc:sldChg chg="addSp delSp modSp">
        <pc:chgData name="Robert Johnstone" userId="cb449c38944dd802" providerId="LiveId" clId="{497C6A4E-FED2-47FB-A626-B43BB5A2375F}" dt="2020-04-02T18:23:20.146" v="139"/>
        <pc:sldMkLst>
          <pc:docMk/>
          <pc:sldMk cId="2539340765" sldId="1025"/>
        </pc:sldMkLst>
        <pc:spChg chg="add del">
          <ac:chgData name="Robert Johnstone" userId="cb449c38944dd802" providerId="LiveId" clId="{497C6A4E-FED2-47FB-A626-B43BB5A2375F}" dt="2020-03-31T16:31:02.772" v="133"/>
          <ac:spMkLst>
            <pc:docMk/>
            <pc:sldMk cId="2539340765" sldId="1025"/>
            <ac:spMk id="2" creationId="{84FC3FF6-CFB4-42AA-8F38-7A7F3B0ADA0F}"/>
          </ac:spMkLst>
        </pc:spChg>
        <pc:spChg chg="mod">
          <ac:chgData name="Robert Johnstone" userId="cb449c38944dd802" providerId="LiveId" clId="{497C6A4E-FED2-47FB-A626-B43BB5A2375F}" dt="2020-03-31T16:31:05.344" v="134"/>
          <ac:spMkLst>
            <pc:docMk/>
            <pc:sldMk cId="2539340765" sldId="1025"/>
            <ac:spMk id="3" creationId="{00000000-0000-0000-0000-000000000000}"/>
          </ac:spMkLst>
        </pc:spChg>
        <pc:picChg chg="add">
          <ac:chgData name="Robert Johnstone" userId="cb449c38944dd802" providerId="LiveId" clId="{497C6A4E-FED2-47FB-A626-B43BB5A2375F}" dt="2020-04-02T18:23:20.146" v="139"/>
          <ac:picMkLst>
            <pc:docMk/>
            <pc:sldMk cId="2539340765" sldId="1025"/>
            <ac:picMk id="5" creationId="{14E5F634-8C61-4605-946C-83820D7198A1}"/>
          </ac:picMkLst>
        </pc:picChg>
      </pc:sldChg>
      <pc:sldChg chg="modSp del ord">
        <pc:chgData name="Robert Johnstone" userId="cb449c38944dd802" providerId="LiveId" clId="{497C6A4E-FED2-47FB-A626-B43BB5A2375F}" dt="2020-03-29T15:45:41.394" v="27" actId="47"/>
        <pc:sldMkLst>
          <pc:docMk/>
          <pc:sldMk cId="1078822957" sldId="1769"/>
        </pc:sldMkLst>
        <pc:spChg chg="mod">
          <ac:chgData name="Robert Johnstone" userId="cb449c38944dd802" providerId="LiveId" clId="{497C6A4E-FED2-47FB-A626-B43BB5A2375F}" dt="2020-03-29T15:29:12.057" v="14" actId="207"/>
          <ac:spMkLst>
            <pc:docMk/>
            <pc:sldMk cId="1078822957" sldId="1769"/>
            <ac:spMk id="2" creationId="{00000000-0000-0000-0000-000000000000}"/>
          </ac:spMkLst>
        </pc:spChg>
      </pc:sldChg>
      <pc:sldChg chg="modSp ord">
        <pc:chgData name="Robert Johnstone" userId="cb449c38944dd802" providerId="LiveId" clId="{497C6A4E-FED2-47FB-A626-B43BB5A2375F}" dt="2020-03-29T15:57:21.460" v="30" actId="113"/>
        <pc:sldMkLst>
          <pc:docMk/>
          <pc:sldMk cId="128915136" sldId="1947"/>
        </pc:sldMkLst>
        <pc:spChg chg="mod">
          <ac:chgData name="Robert Johnstone" userId="cb449c38944dd802" providerId="LiveId" clId="{497C6A4E-FED2-47FB-A626-B43BB5A2375F}" dt="2020-03-29T15:28:22.313" v="0" actId="207"/>
          <ac:spMkLst>
            <pc:docMk/>
            <pc:sldMk cId="128915136" sldId="1947"/>
            <ac:spMk id="2" creationId="{06FA827F-0835-F743-91A9-F367EFCE32F6}"/>
          </ac:spMkLst>
        </pc:spChg>
        <pc:spChg chg="mod">
          <ac:chgData name="Robert Johnstone" userId="cb449c38944dd802" providerId="LiveId" clId="{497C6A4E-FED2-47FB-A626-B43BB5A2375F}" dt="2020-03-29T15:57:21.460" v="30" actId="113"/>
          <ac:spMkLst>
            <pc:docMk/>
            <pc:sldMk cId="128915136" sldId="1947"/>
            <ac:spMk id="3" creationId="{6370F228-B789-B249-BADA-2E1CF879D65B}"/>
          </ac:spMkLst>
        </pc:spChg>
      </pc:sldChg>
      <pc:sldChg chg="modSp">
        <pc:chgData name="Robert Johnstone" userId="cb449c38944dd802" providerId="LiveId" clId="{497C6A4E-FED2-47FB-A626-B43BB5A2375F}" dt="2020-03-29T15:58:30.576" v="45" actId="403"/>
        <pc:sldMkLst>
          <pc:docMk/>
          <pc:sldMk cId="2081700430" sldId="1950"/>
        </pc:sldMkLst>
        <pc:spChg chg="mod">
          <ac:chgData name="Robert Johnstone" userId="cb449c38944dd802" providerId="LiveId" clId="{497C6A4E-FED2-47FB-A626-B43BB5A2375F}" dt="2020-03-29T15:28:29.749" v="2" actId="207"/>
          <ac:spMkLst>
            <pc:docMk/>
            <pc:sldMk cId="2081700430" sldId="1950"/>
            <ac:spMk id="2" creationId="{E3446B13-2E95-464E-BF8F-7A7ACDF2D27C}"/>
          </ac:spMkLst>
        </pc:spChg>
        <pc:spChg chg="mod">
          <ac:chgData name="Robert Johnstone" userId="cb449c38944dd802" providerId="LiveId" clId="{497C6A4E-FED2-47FB-A626-B43BB5A2375F}" dt="2020-03-29T15:58:30.576" v="45" actId="403"/>
          <ac:spMkLst>
            <pc:docMk/>
            <pc:sldMk cId="2081700430" sldId="1950"/>
            <ac:spMk id="4" creationId="{847D5D02-5875-B44C-9B4C-348BDA45A985}"/>
          </ac:spMkLst>
        </pc:spChg>
      </pc:sldChg>
      <pc:sldChg chg="modSp">
        <pc:chgData name="Robert Johnstone" userId="cb449c38944dd802" providerId="LiveId" clId="{497C6A4E-FED2-47FB-A626-B43BB5A2375F}" dt="2020-03-29T17:08:51.541" v="127" actId="115"/>
        <pc:sldMkLst>
          <pc:docMk/>
          <pc:sldMk cId="3720268094" sldId="1952"/>
        </pc:sldMkLst>
        <pc:spChg chg="mod">
          <ac:chgData name="Robert Johnstone" userId="cb449c38944dd802" providerId="LiveId" clId="{497C6A4E-FED2-47FB-A626-B43BB5A2375F}" dt="2020-03-29T15:59:30.874" v="55" actId="20577"/>
          <ac:spMkLst>
            <pc:docMk/>
            <pc:sldMk cId="3720268094" sldId="1952"/>
            <ac:spMk id="2" creationId="{CF47C920-260A-064B-B9CA-04A1A3A986D1}"/>
          </ac:spMkLst>
        </pc:spChg>
        <pc:spChg chg="mod">
          <ac:chgData name="Robert Johnstone" userId="cb449c38944dd802" providerId="LiveId" clId="{497C6A4E-FED2-47FB-A626-B43BB5A2375F}" dt="2020-03-29T17:08:51.541" v="127" actId="115"/>
          <ac:spMkLst>
            <pc:docMk/>
            <pc:sldMk cId="3720268094" sldId="1952"/>
            <ac:spMk id="3" creationId="{84B0A658-148F-1A40-9016-484DCCC34CEC}"/>
          </ac:spMkLst>
        </pc:spChg>
      </pc:sldChg>
      <pc:sldChg chg="modSp">
        <pc:chgData name="Robert Johnstone" userId="cb449c38944dd802" providerId="LiveId" clId="{497C6A4E-FED2-47FB-A626-B43BB5A2375F}" dt="2020-03-29T15:58:22.175" v="42" actId="14100"/>
        <pc:sldMkLst>
          <pc:docMk/>
          <pc:sldMk cId="4045508488" sldId="1953"/>
        </pc:sldMkLst>
        <pc:spChg chg="mod">
          <ac:chgData name="Robert Johnstone" userId="cb449c38944dd802" providerId="LiveId" clId="{497C6A4E-FED2-47FB-A626-B43BB5A2375F}" dt="2020-03-29T15:28:26.051" v="1" actId="207"/>
          <ac:spMkLst>
            <pc:docMk/>
            <pc:sldMk cId="4045508488" sldId="1953"/>
            <ac:spMk id="2" creationId="{D0015223-983C-4E48-898F-55C67D4F7C28}"/>
          </ac:spMkLst>
        </pc:spChg>
        <pc:spChg chg="mod">
          <ac:chgData name="Robert Johnstone" userId="cb449c38944dd802" providerId="LiveId" clId="{497C6A4E-FED2-47FB-A626-B43BB5A2375F}" dt="2020-03-29T15:58:22.175" v="42" actId="14100"/>
          <ac:spMkLst>
            <pc:docMk/>
            <pc:sldMk cId="4045508488" sldId="1953"/>
            <ac:spMk id="3" creationId="{62C4DC10-D92C-BD4B-BFC3-40BCD562294E}"/>
          </ac:spMkLst>
        </pc:spChg>
      </pc:sldChg>
      <pc:sldChg chg="modSp">
        <pc:chgData name="Robert Johnstone" userId="cb449c38944dd802" providerId="LiveId" clId="{497C6A4E-FED2-47FB-A626-B43BB5A2375F}" dt="2020-03-29T16:01:42.039" v="108" actId="27636"/>
        <pc:sldMkLst>
          <pc:docMk/>
          <pc:sldMk cId="703238593" sldId="1954"/>
        </pc:sldMkLst>
        <pc:spChg chg="mod">
          <ac:chgData name="Robert Johnstone" userId="cb449c38944dd802" providerId="LiveId" clId="{497C6A4E-FED2-47FB-A626-B43BB5A2375F}" dt="2020-03-29T15:28:57.845" v="11" actId="207"/>
          <ac:spMkLst>
            <pc:docMk/>
            <pc:sldMk cId="703238593" sldId="1954"/>
            <ac:spMk id="2" creationId="{A212896D-3920-EA43-A026-51741A7F2227}"/>
          </ac:spMkLst>
        </pc:spChg>
        <pc:spChg chg="mod">
          <ac:chgData name="Robert Johnstone" userId="cb449c38944dd802" providerId="LiveId" clId="{497C6A4E-FED2-47FB-A626-B43BB5A2375F}" dt="2020-03-29T16:01:42.039" v="108" actId="27636"/>
          <ac:spMkLst>
            <pc:docMk/>
            <pc:sldMk cId="703238593" sldId="1954"/>
            <ac:spMk id="5" creationId="{7CDEF541-B067-E349-824C-CA149825556E}"/>
          </ac:spMkLst>
        </pc:spChg>
      </pc:sldChg>
      <pc:sldChg chg="modSp">
        <pc:chgData name="Robert Johnstone" userId="cb449c38944dd802" providerId="LiveId" clId="{497C6A4E-FED2-47FB-A626-B43BB5A2375F}" dt="2020-03-29T16:02:18.781" v="122" actId="113"/>
        <pc:sldMkLst>
          <pc:docMk/>
          <pc:sldMk cId="3391632219" sldId="1955"/>
        </pc:sldMkLst>
        <pc:spChg chg="mod">
          <ac:chgData name="Robert Johnstone" userId="cb449c38944dd802" providerId="LiveId" clId="{497C6A4E-FED2-47FB-A626-B43BB5A2375F}" dt="2020-03-29T16:02:06.856" v="115" actId="20577"/>
          <ac:spMkLst>
            <pc:docMk/>
            <pc:sldMk cId="3391632219" sldId="1955"/>
            <ac:spMk id="2" creationId="{489FC065-4E0A-CC4D-B2A3-53DA6780C94F}"/>
          </ac:spMkLst>
        </pc:spChg>
        <pc:spChg chg="mod">
          <ac:chgData name="Robert Johnstone" userId="cb449c38944dd802" providerId="LiveId" clId="{497C6A4E-FED2-47FB-A626-B43BB5A2375F}" dt="2020-03-29T16:02:18.781" v="122" actId="113"/>
          <ac:spMkLst>
            <pc:docMk/>
            <pc:sldMk cId="3391632219" sldId="1955"/>
            <ac:spMk id="4" creationId="{12A78684-835C-5C44-946B-7F76B373D4FB}"/>
          </ac:spMkLst>
        </pc:spChg>
      </pc:sldChg>
      <pc:sldChg chg="modSp">
        <pc:chgData name="Robert Johnstone" userId="cb449c38944dd802" providerId="LiveId" clId="{497C6A4E-FED2-47FB-A626-B43BB5A2375F}" dt="2020-03-29T16:02:32.498" v="126" actId="113"/>
        <pc:sldMkLst>
          <pc:docMk/>
          <pc:sldMk cId="159093646" sldId="1956"/>
        </pc:sldMkLst>
        <pc:spChg chg="mod">
          <ac:chgData name="Robert Johnstone" userId="cb449c38944dd802" providerId="LiveId" clId="{497C6A4E-FED2-47FB-A626-B43BB5A2375F}" dt="2020-03-29T15:29:08.170" v="13" actId="207"/>
          <ac:spMkLst>
            <pc:docMk/>
            <pc:sldMk cId="159093646" sldId="1956"/>
            <ac:spMk id="2" creationId="{F04D14F9-5D02-2B49-AD78-450DC353074D}"/>
          </ac:spMkLst>
        </pc:spChg>
        <pc:spChg chg="mod">
          <ac:chgData name="Robert Johnstone" userId="cb449c38944dd802" providerId="LiveId" clId="{497C6A4E-FED2-47FB-A626-B43BB5A2375F}" dt="2020-03-29T16:02:32.498" v="126" actId="113"/>
          <ac:spMkLst>
            <pc:docMk/>
            <pc:sldMk cId="159093646" sldId="1956"/>
            <ac:spMk id="3" creationId="{AB752E70-FE32-5843-BE9F-04EE06E35745}"/>
          </ac:spMkLst>
        </pc:spChg>
      </pc:sldChg>
      <pc:sldChg chg="modSp">
        <pc:chgData name="Robert Johnstone" userId="cb449c38944dd802" providerId="LiveId" clId="{497C6A4E-FED2-47FB-A626-B43BB5A2375F}" dt="2020-03-29T15:59:09.136" v="50" actId="403"/>
        <pc:sldMkLst>
          <pc:docMk/>
          <pc:sldMk cId="1804065865" sldId="1957"/>
        </pc:sldMkLst>
        <pc:spChg chg="mod">
          <ac:chgData name="Robert Johnstone" userId="cb449c38944dd802" providerId="LiveId" clId="{497C6A4E-FED2-47FB-A626-B43BB5A2375F}" dt="2020-03-29T15:28:36.288" v="5" actId="207"/>
          <ac:spMkLst>
            <pc:docMk/>
            <pc:sldMk cId="1804065865" sldId="1957"/>
            <ac:spMk id="2" creationId="{04E20E17-1124-2941-B70C-4BE85B442B56}"/>
          </ac:spMkLst>
        </pc:spChg>
        <pc:spChg chg="mod">
          <ac:chgData name="Robert Johnstone" userId="cb449c38944dd802" providerId="LiveId" clId="{497C6A4E-FED2-47FB-A626-B43BB5A2375F}" dt="2020-03-29T15:59:09.136" v="50" actId="403"/>
          <ac:spMkLst>
            <pc:docMk/>
            <pc:sldMk cId="1804065865" sldId="1957"/>
            <ac:spMk id="3" creationId="{5F0DC42A-AD90-8741-AA5F-31C862526074}"/>
          </ac:spMkLst>
        </pc:spChg>
      </pc:sldChg>
      <pc:sldChg chg="modSp">
        <pc:chgData name="Robert Johnstone" userId="cb449c38944dd802" providerId="LiveId" clId="{497C6A4E-FED2-47FB-A626-B43BB5A2375F}" dt="2020-03-29T17:08:54.756" v="128" actId="115"/>
        <pc:sldMkLst>
          <pc:docMk/>
          <pc:sldMk cId="3802302122" sldId="1958"/>
        </pc:sldMkLst>
        <pc:spChg chg="mod">
          <ac:chgData name="Robert Johnstone" userId="cb449c38944dd802" providerId="LiveId" clId="{497C6A4E-FED2-47FB-A626-B43BB5A2375F}" dt="2020-03-29T15:59:35.539" v="61" actId="20577"/>
          <ac:spMkLst>
            <pc:docMk/>
            <pc:sldMk cId="3802302122" sldId="1958"/>
            <ac:spMk id="2" creationId="{CF47C920-260A-064B-B9CA-04A1A3A986D1}"/>
          </ac:spMkLst>
        </pc:spChg>
        <pc:spChg chg="mod">
          <ac:chgData name="Robert Johnstone" userId="cb449c38944dd802" providerId="LiveId" clId="{497C6A4E-FED2-47FB-A626-B43BB5A2375F}" dt="2020-03-29T17:08:54.756" v="128" actId="115"/>
          <ac:spMkLst>
            <pc:docMk/>
            <pc:sldMk cId="3802302122" sldId="1958"/>
            <ac:spMk id="3" creationId="{84B0A658-148F-1A40-9016-484DCCC34CEC}"/>
          </ac:spMkLst>
        </pc:spChg>
      </pc:sldChg>
      <pc:sldChg chg="modSp">
        <pc:chgData name="Robert Johnstone" userId="cb449c38944dd802" providerId="LiveId" clId="{497C6A4E-FED2-47FB-A626-B43BB5A2375F}" dt="2020-03-29T17:08:59.369" v="129" actId="115"/>
        <pc:sldMkLst>
          <pc:docMk/>
          <pc:sldMk cId="1278357017" sldId="1959"/>
        </pc:sldMkLst>
        <pc:spChg chg="mod">
          <ac:chgData name="Robert Johnstone" userId="cb449c38944dd802" providerId="LiveId" clId="{497C6A4E-FED2-47FB-A626-B43BB5A2375F}" dt="2020-03-29T15:59:43.002" v="69" actId="20577"/>
          <ac:spMkLst>
            <pc:docMk/>
            <pc:sldMk cId="1278357017" sldId="1959"/>
            <ac:spMk id="2" creationId="{CF47C920-260A-064B-B9CA-04A1A3A986D1}"/>
          </ac:spMkLst>
        </pc:spChg>
        <pc:spChg chg="mod">
          <ac:chgData name="Robert Johnstone" userId="cb449c38944dd802" providerId="LiveId" clId="{497C6A4E-FED2-47FB-A626-B43BB5A2375F}" dt="2020-03-29T17:08:59.369" v="129" actId="115"/>
          <ac:spMkLst>
            <pc:docMk/>
            <pc:sldMk cId="1278357017" sldId="1959"/>
            <ac:spMk id="3" creationId="{84B0A658-148F-1A40-9016-484DCCC34CEC}"/>
          </ac:spMkLst>
        </pc:spChg>
      </pc:sldChg>
      <pc:sldChg chg="modSp">
        <pc:chgData name="Robert Johnstone" userId="cb449c38944dd802" providerId="LiveId" clId="{497C6A4E-FED2-47FB-A626-B43BB5A2375F}" dt="2020-03-29T17:09:03.297" v="130" actId="115"/>
        <pc:sldMkLst>
          <pc:docMk/>
          <pc:sldMk cId="2536248533" sldId="1960"/>
        </pc:sldMkLst>
        <pc:spChg chg="mod">
          <ac:chgData name="Robert Johnstone" userId="cb449c38944dd802" providerId="LiveId" clId="{497C6A4E-FED2-47FB-A626-B43BB5A2375F}" dt="2020-03-29T15:59:52.780" v="71" actId="20577"/>
          <ac:spMkLst>
            <pc:docMk/>
            <pc:sldMk cId="2536248533" sldId="1960"/>
            <ac:spMk id="2" creationId="{CF47C920-260A-064B-B9CA-04A1A3A986D1}"/>
          </ac:spMkLst>
        </pc:spChg>
        <pc:spChg chg="mod">
          <ac:chgData name="Robert Johnstone" userId="cb449c38944dd802" providerId="LiveId" clId="{497C6A4E-FED2-47FB-A626-B43BB5A2375F}" dt="2020-03-29T17:09:03.297" v="130" actId="115"/>
          <ac:spMkLst>
            <pc:docMk/>
            <pc:sldMk cId="2536248533" sldId="1960"/>
            <ac:spMk id="3" creationId="{84B0A658-148F-1A40-9016-484DCCC34CEC}"/>
          </ac:spMkLst>
        </pc:spChg>
      </pc:sldChg>
      <pc:sldChg chg="modSp">
        <pc:chgData name="Robert Johnstone" userId="cb449c38944dd802" providerId="LiveId" clId="{497C6A4E-FED2-47FB-A626-B43BB5A2375F}" dt="2020-03-29T17:09:06.571" v="131" actId="115"/>
        <pc:sldMkLst>
          <pc:docMk/>
          <pc:sldMk cId="627940757" sldId="1961"/>
        </pc:sldMkLst>
        <pc:spChg chg="mod">
          <ac:chgData name="Robert Johnstone" userId="cb449c38944dd802" providerId="LiveId" clId="{497C6A4E-FED2-47FB-A626-B43BB5A2375F}" dt="2020-03-29T16:00:24.633" v="89" actId="20577"/>
          <ac:spMkLst>
            <pc:docMk/>
            <pc:sldMk cId="627940757" sldId="1961"/>
            <ac:spMk id="2" creationId="{CF47C920-260A-064B-B9CA-04A1A3A986D1}"/>
          </ac:spMkLst>
        </pc:spChg>
        <pc:spChg chg="mod">
          <ac:chgData name="Robert Johnstone" userId="cb449c38944dd802" providerId="LiveId" clId="{497C6A4E-FED2-47FB-A626-B43BB5A2375F}" dt="2020-03-29T17:09:06.571" v="131" actId="115"/>
          <ac:spMkLst>
            <pc:docMk/>
            <pc:sldMk cId="627940757" sldId="1961"/>
            <ac:spMk id="3" creationId="{84B0A658-148F-1A40-9016-484DCCC34CEC}"/>
          </ac:spMkLst>
        </pc:spChg>
      </pc:sldChg>
      <pc:sldChg chg="modSp">
        <pc:chgData name="Robert Johnstone" userId="cb449c38944dd802" providerId="LiveId" clId="{497C6A4E-FED2-47FB-A626-B43BB5A2375F}" dt="2020-03-31T16:32:29.274" v="138" actId="20577"/>
        <pc:sldMkLst>
          <pc:docMk/>
          <pc:sldMk cId="682321964" sldId="1962"/>
        </pc:sldMkLst>
        <pc:spChg chg="mod">
          <ac:chgData name="Robert Johnstone" userId="cb449c38944dd802" providerId="LiveId" clId="{497C6A4E-FED2-47FB-A626-B43BB5A2375F}" dt="2020-03-31T16:32:22.987" v="135"/>
          <ac:spMkLst>
            <pc:docMk/>
            <pc:sldMk cId="682321964" sldId="1962"/>
            <ac:spMk id="2" creationId="{00000000-0000-0000-0000-000000000000}"/>
          </ac:spMkLst>
        </pc:spChg>
        <pc:spChg chg="mod">
          <ac:chgData name="Robert Johnstone" userId="cb449c38944dd802" providerId="LiveId" clId="{497C6A4E-FED2-47FB-A626-B43BB5A2375F}" dt="2020-03-31T16:32:29.274" v="138" actId="20577"/>
          <ac:spMkLst>
            <pc:docMk/>
            <pc:sldMk cId="682321964" sldId="1962"/>
            <ac:spMk id="3" creationId="{00000000-0000-0000-0000-000000000000}"/>
          </ac:spMkLst>
        </pc:spChg>
      </pc:sldChg>
      <pc:sldChg chg="modSp add">
        <pc:chgData name="Robert Johnstone" userId="cb449c38944dd802" providerId="LiveId" clId="{497C6A4E-FED2-47FB-A626-B43BB5A2375F}" dt="2020-03-29T16:02:29.326" v="125" actId="113"/>
        <pc:sldMkLst>
          <pc:docMk/>
          <pc:sldMk cId="1681543999" sldId="1963"/>
        </pc:sldMkLst>
        <pc:spChg chg="mod">
          <ac:chgData name="Robert Johnstone" userId="cb449c38944dd802" providerId="LiveId" clId="{497C6A4E-FED2-47FB-A626-B43BB5A2375F}" dt="2020-03-29T16:02:12.964" v="119" actId="20577"/>
          <ac:spMkLst>
            <pc:docMk/>
            <pc:sldMk cId="1681543999" sldId="1963"/>
            <ac:spMk id="2" creationId="{489FC065-4E0A-CC4D-B2A3-53DA6780C94F}"/>
          </ac:spMkLst>
        </pc:spChg>
        <pc:spChg chg="mod">
          <ac:chgData name="Robert Johnstone" userId="cb449c38944dd802" providerId="LiveId" clId="{497C6A4E-FED2-47FB-A626-B43BB5A2375F}" dt="2020-03-29T16:02:29.326" v="125" actId="113"/>
          <ac:spMkLst>
            <pc:docMk/>
            <pc:sldMk cId="1681543999" sldId="1963"/>
            <ac:spMk id="4" creationId="{12A78684-835C-5C44-946B-7F76B373D4FB}"/>
          </ac:spMkLst>
        </pc:spChg>
      </pc:sldChg>
    </pc:docChg>
  </pc:docChgLst>
  <pc:docChgLst>
    <pc:chgData name="Robert Johnstone" userId="cb449c38944dd802" providerId="LiveId" clId="{D3B6AB37-1754-489E-8C93-F98CD72B4831}"/>
    <pc:docChg chg="custSel modSld">
      <pc:chgData name="Robert Johnstone" userId="cb449c38944dd802" providerId="LiveId" clId="{D3B6AB37-1754-489E-8C93-F98CD72B4831}" dt="2020-06-23T01:27:59.248" v="91" actId="20577"/>
      <pc:docMkLst>
        <pc:docMk/>
      </pc:docMkLst>
      <pc:sldChg chg="modSp mod">
        <pc:chgData name="Robert Johnstone" userId="cb449c38944dd802" providerId="LiveId" clId="{D3B6AB37-1754-489E-8C93-F98CD72B4831}" dt="2020-06-23T01:27:59.248" v="91" actId="20577"/>
        <pc:sldMkLst>
          <pc:docMk/>
          <pc:sldMk cId="2539340765" sldId="1025"/>
        </pc:sldMkLst>
        <pc:spChg chg="mod">
          <ac:chgData name="Robert Johnstone" userId="cb449c38944dd802" providerId="LiveId" clId="{D3B6AB37-1754-489E-8C93-F98CD72B4831}" dt="2020-06-23T01:27:59.248" v="91" actId="20577"/>
          <ac:spMkLst>
            <pc:docMk/>
            <pc:sldMk cId="2539340765" sldId="1025"/>
            <ac:spMk id="3" creationId="{00000000-0000-0000-0000-000000000000}"/>
          </ac:spMkLst>
        </pc:spChg>
      </pc:sldChg>
      <pc:sldChg chg="modSp mod">
        <pc:chgData name="Robert Johnstone" userId="cb449c38944dd802" providerId="LiveId" clId="{D3B6AB37-1754-489E-8C93-F98CD72B4831}" dt="2020-06-22T13:02:09.901" v="84" actId="20577"/>
        <pc:sldMkLst>
          <pc:docMk/>
          <pc:sldMk cId="128915136" sldId="1947"/>
        </pc:sldMkLst>
        <pc:spChg chg="mod">
          <ac:chgData name="Robert Johnstone" userId="cb449c38944dd802" providerId="LiveId" clId="{D3B6AB37-1754-489E-8C93-F98CD72B4831}" dt="2020-06-22T13:02:09.901" v="84" actId="20577"/>
          <ac:spMkLst>
            <pc:docMk/>
            <pc:sldMk cId="128915136" sldId="1947"/>
            <ac:spMk id="3" creationId="{6370F228-B789-B249-BADA-2E1CF879D65B}"/>
          </ac:spMkLst>
        </pc:spChg>
      </pc:sldChg>
      <pc:sldChg chg="modSp mod">
        <pc:chgData name="Robert Johnstone" userId="cb449c38944dd802" providerId="LiveId" clId="{D3B6AB37-1754-489E-8C93-F98CD72B4831}" dt="2020-06-22T13:02:27.866" v="90" actId="20577"/>
        <pc:sldMkLst>
          <pc:docMk/>
          <pc:sldMk cId="159093646" sldId="1956"/>
        </pc:sldMkLst>
        <pc:spChg chg="mod">
          <ac:chgData name="Robert Johnstone" userId="cb449c38944dd802" providerId="LiveId" clId="{D3B6AB37-1754-489E-8C93-F98CD72B4831}" dt="2020-06-22T13:02:27.866" v="90" actId="20577"/>
          <ac:spMkLst>
            <pc:docMk/>
            <pc:sldMk cId="159093646" sldId="1956"/>
            <ac:spMk id="3" creationId="{AB752E70-FE32-5843-BE9F-04EE06E35745}"/>
          </ac:spMkLst>
        </pc:spChg>
      </pc:sldChg>
      <pc:sldChg chg="modSp mod">
        <pc:chgData name="Robert Johnstone" userId="cb449c38944dd802" providerId="LiveId" clId="{D3B6AB37-1754-489E-8C93-F98CD72B4831}" dt="2020-06-22T13:02:14.540" v="86" actId="20577"/>
        <pc:sldMkLst>
          <pc:docMk/>
          <pc:sldMk cId="682321964" sldId="1962"/>
        </pc:sldMkLst>
        <pc:spChg chg="mod">
          <ac:chgData name="Robert Johnstone" userId="cb449c38944dd802" providerId="LiveId" clId="{D3B6AB37-1754-489E-8C93-F98CD72B4831}" dt="2020-06-22T13:02:14.540" v="86" actId="20577"/>
          <ac:spMkLst>
            <pc:docMk/>
            <pc:sldMk cId="682321964" sldId="1962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D53FCB3-3116-4BA0-A0FB-DF705EF6CDC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9EC6E68-91FA-4CA7-8DD7-25476B1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1BF69-0C71-4B88-AA8F-AF8EE4A4B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6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8499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null)"/>
              <a:cs typeface="Helvetica"/>
              <a:sym typeface="Helvetica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26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&amp; Titl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953" y="755653"/>
            <a:ext cx="8326935" cy="341632"/>
          </a:xfrm>
        </p:spPr>
        <p:txBody>
          <a:bodyPr wrap="square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/>
          </p:nvPr>
        </p:nvSpPr>
        <p:spPr>
          <a:xfrm>
            <a:off x="424955" y="1475113"/>
            <a:ext cx="8327161" cy="4991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4953" y="6493238"/>
            <a:ext cx="8326935" cy="36476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154" indent="0">
              <a:buNone/>
              <a:defRPr sz="1200"/>
            </a:lvl2pPr>
            <a:lvl3pPr marL="914306" indent="0">
              <a:buNone/>
              <a:defRPr sz="1200"/>
            </a:lvl3pPr>
            <a:lvl4pPr marL="1371460" indent="0">
              <a:buNone/>
              <a:defRPr sz="1200"/>
            </a:lvl4pPr>
            <a:lvl5pPr marL="1828613" indent="0">
              <a:buNone/>
              <a:defRPr sz="1200"/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01144" y="377826"/>
            <a:ext cx="7842856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" y="261705"/>
            <a:ext cx="711200" cy="232242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0" y="377826"/>
            <a:ext cx="371754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73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579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952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9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261980"/>
            <a:ext cx="3541483" cy="6887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1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2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258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16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9" y="750982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145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3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8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2"/>
            <a:ext cx="7996435" cy="425982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6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06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36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2960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002249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96" y="2002249"/>
            <a:ext cx="3665799" cy="4427189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34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3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3976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5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2814" indent="-110586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4398" indent="-233810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09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2"/>
            <a:ext cx="183828" cy="459804"/>
          </a:xfrm>
          <a:prstGeom prst="rect">
            <a:avLst/>
          </a:prstGeom>
          <a:noFill/>
        </p:spPr>
        <p:txBody>
          <a:bodyPr wrap="none" lIns="90993" tIns="45497" rIns="90993" bIns="45497" rtlCol="0"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42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50888"/>
            <a:ext cx="8229601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1990081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941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5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3626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3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2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sz="2000" dirty="0"/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CCRC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58596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81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9870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4063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12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5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111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856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7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325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6235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6008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14842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5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1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algn="r"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3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6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6F66-3772-4378-A47F-9B36BBECAB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9EFE-2D53-420E-97B2-34175C946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38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0" y="6400846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5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8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8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8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3645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4519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5925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7960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305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52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1130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48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196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905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28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8466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11" y="6389055"/>
            <a:ext cx="2133600" cy="299727"/>
          </a:xfrm>
          <a:prstGeom prst="rect">
            <a:avLst/>
          </a:prstGeom>
        </p:spPr>
        <p:txBody>
          <a:bodyPr wrap="square" lIns="62689" tIns="62689" rIns="62689" bIns="62689" anchor="ctr">
            <a:spAutoFit/>
          </a:bodyPr>
          <a:lstStyle>
            <a:lvl1pPr algn="r" defTabSz="62043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18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43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6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2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r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PRESENTATION TITLE IN HEADER / JUNE 8, 2012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4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COMMUNITY COLLEGE RESEARCH CENTER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3557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02206"/>
            <a:fld id="{DE8D6F66-3772-4378-A47F-9B36BBECABB6}" type="datetimeFigureOut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6/22/2020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02206"/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2206"/>
            <a:fld id="{85D89EFE-2D53-420E-97B2-34175C946FAB}" type="slidenum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‹#›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24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01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0025" y="3108967"/>
            <a:ext cx="174908" cy="455428"/>
          </a:xfrm>
          <a:prstGeom prst="rect">
            <a:avLst/>
          </a:prstGeom>
          <a:noFill/>
        </p:spPr>
        <p:txBody>
          <a:bodyPr wrap="none" lIns="86576" tIns="43330" rIns="86576" bIns="43330" rtlCol="0"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16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1" y="6400847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6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9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9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9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5483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1426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About CCRC</a:t>
            </a:r>
            <a:endParaRPr sz="11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701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1587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71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71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3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5155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9098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5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8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2144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2154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8971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9652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you</a:t>
            </a: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 b="0" i="0" dirty="0">
              <a:latin typeface="Arial (null)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98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8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7008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15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7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5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55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5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93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56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4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8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7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92999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2076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04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2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7420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628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420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22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0371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83102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18632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4944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6400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7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6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0354" name="Group 18"/>
          <p:cNvGrpSpPr>
            <a:grpSpLocks/>
          </p:cNvGrpSpPr>
          <p:nvPr userDrawn="1"/>
        </p:nvGrpSpPr>
        <p:grpSpPr bwMode="auto">
          <a:xfrm>
            <a:off x="7620000" y="176213"/>
            <a:ext cx="1371600" cy="328612"/>
            <a:chOff x="4690" y="1023"/>
            <a:chExt cx="864" cy="207"/>
          </a:xfrm>
        </p:grpSpPr>
        <p:sp>
          <p:nvSpPr>
            <p:cNvPr id="270355" name="WordArt 19" descr="30%"/>
            <p:cNvSpPr>
              <a:spLocks noChangeArrowheads="1" noChangeShapeType="1" noTextEdit="1"/>
            </p:cNvSpPr>
            <p:nvPr/>
          </p:nvSpPr>
          <p:spPr bwMode="auto">
            <a:xfrm>
              <a:off x="4690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6" name="WordArt 20" descr="30%"/>
            <p:cNvSpPr>
              <a:spLocks noChangeArrowheads="1" noChangeShapeType="1" noTextEdit="1"/>
            </p:cNvSpPr>
            <p:nvPr/>
          </p:nvSpPr>
          <p:spPr bwMode="auto">
            <a:xfrm>
              <a:off x="4988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7" name="WordArt 21" descr="30%"/>
            <p:cNvSpPr>
              <a:spLocks noChangeArrowheads="1" noChangeShapeType="1" noTextEdit="1"/>
            </p:cNvSpPr>
            <p:nvPr/>
          </p:nvSpPr>
          <p:spPr bwMode="auto">
            <a:xfrm>
              <a:off x="5287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02572"/>
            <a:ext cx="5338762" cy="3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5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4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6"/>
            <a:ext cx="183828" cy="4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3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88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34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496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09956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64950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1993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040" indent="-1690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5570" indent="-2211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37757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17">
          <a:solidFill>
            <a:srgbClr val="141313"/>
          </a:solidFill>
          <a:latin typeface="+mn-lt"/>
          <a:ea typeface="+mn-ea"/>
        </a:defRPr>
      </a:lvl3pPr>
      <a:lvl4pPr marL="909956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17">
          <a:solidFill>
            <a:srgbClr val="141313"/>
          </a:solidFill>
          <a:latin typeface="+mn-lt"/>
          <a:ea typeface="+mn-ea"/>
        </a:defRPr>
      </a:lvl4pPr>
      <a:lvl5pPr marL="1082173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2173" algn="l"/>
        </a:tabLst>
        <a:defRPr sz="1406">
          <a:solidFill>
            <a:srgbClr val="141313"/>
          </a:solidFill>
          <a:latin typeface="+mn-lt"/>
          <a:ea typeface="+mn-ea"/>
        </a:defRPr>
      </a:lvl5pPr>
      <a:lvl6pPr marL="2443950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6pPr>
      <a:lvl7pPr marL="2898925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7pPr>
      <a:lvl8pPr marL="3353907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8pPr>
      <a:lvl9pPr marL="3808898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496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0995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6495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19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74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29898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84879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3984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043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  <p:sldLayoutId id="2147484928" r:id="rId12"/>
    <p:sldLayoutId id="2147484929" r:id="rId13"/>
    <p:sldLayoutId id="2147484930" r:id="rId14"/>
    <p:sldLayoutId id="214748493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482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772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  <p:sldLayoutId id="2147485052" r:id="rId12"/>
    <p:sldLayoutId id="2147485053" r:id="rId13"/>
    <p:sldLayoutId id="214748505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  <p:sldLayoutId id="2147485068" r:id="rId12"/>
    <p:sldLayoutId id="2147485069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60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  <p:sldLayoutId id="2147485137" r:id="rId15"/>
    <p:sldLayoutId id="214748513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uchico.edu/ourdemocracy/_assets/documents/pedagogy/rendon,-l.-1994---validation-theory.pdf" TargetMode="Externa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i-improve.com/" TargetMode="Externa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1" y="479323"/>
            <a:ext cx="7982901" cy="465147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/>
              <a:t>Taking an Asset-Based Approach to Onboarding</a:t>
            </a:r>
            <a:br>
              <a:rPr lang="en-US" sz="4900" b="1" dirty="0"/>
            </a:br>
            <a:r>
              <a:rPr lang="en-US" sz="4900" b="1" dirty="0"/>
              <a:t> </a:t>
            </a:r>
            <a:r>
              <a:rPr lang="en-US" sz="4800" b="1" dirty="0"/>
              <a:t> </a:t>
            </a: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Advancing Equity through Guided Pathways Series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Discussion Guide </a:t>
            </a:r>
            <a:r>
              <a:rPr lang="en-US" sz="2800" b="1" i="1">
                <a:solidFill>
                  <a:srgbClr val="549E39">
                    <a:lumMod val="50000"/>
                  </a:srgbClr>
                </a:solidFill>
              </a:rPr>
              <a:t>#7 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Sunita V. Cooke, </a:t>
            </a:r>
            <a:r>
              <a:rPr lang="en-US" sz="2800" b="1" i="1" dirty="0" err="1">
                <a:solidFill>
                  <a:srgbClr val="549E39">
                    <a:lumMod val="50000"/>
                  </a:srgbClr>
                </a:solidFill>
              </a:rPr>
              <a:t>Miracosta</a:t>
            </a: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 College &amp; 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Priyadarshini Chaplot, NCII</a:t>
            </a:r>
            <a:br>
              <a:rPr lang="en-US" sz="40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C28C9-49BD-154E-81F1-36BC551BC08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E5F634-8C61-4605-946C-83820D719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01" y="5425510"/>
            <a:ext cx="3286125" cy="10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07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Strategies for an Asset-Based Approach to Onboarding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1800777"/>
            <a:ext cx="8101941" cy="458302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sz="3300" u="sng" dirty="0"/>
              <a:t>First Year Experience</a:t>
            </a:r>
          </a:p>
          <a:p>
            <a:pPr>
              <a:spcBef>
                <a:spcPts val="1500"/>
              </a:spcBef>
            </a:pPr>
            <a:r>
              <a:rPr lang="en-US" sz="3300" dirty="0"/>
              <a:t>Link students to relevant academic, emotional, &amp; personal supports</a:t>
            </a:r>
          </a:p>
          <a:p>
            <a:pPr>
              <a:spcBef>
                <a:spcPts val="1500"/>
              </a:spcBef>
            </a:pPr>
            <a:r>
              <a:rPr lang="en-US" sz="3300" dirty="0"/>
              <a:t>Link students with role models with similar backgrounds who have successfully navigated college (e.g., peer mentors, success coaches)</a:t>
            </a:r>
          </a:p>
          <a:p>
            <a:pPr>
              <a:spcBef>
                <a:spcPts val="1500"/>
              </a:spcBef>
            </a:pPr>
            <a:r>
              <a:rPr lang="en-US" sz="3300" dirty="0"/>
              <a:t>Connect students to equity-minded faculty &amp; staff who can empower students to center their backgrounds &amp; lived experiences as assets*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2000" dirty="0"/>
              <a:t>*Rendon, L. (1994).</a:t>
            </a:r>
            <a:r>
              <a:rPr lang="en-US" sz="2000" i="1" dirty="0"/>
              <a:t> </a:t>
            </a:r>
            <a:r>
              <a:rPr lang="en-US" sz="2000" dirty="0"/>
              <a:t>Validating culturally diverse students: Toward a new model of learning and student development. </a:t>
            </a:r>
            <a:r>
              <a:rPr lang="en-US" sz="2000" i="1" dirty="0"/>
              <a:t>Innovative Higher Education</a:t>
            </a:r>
            <a:r>
              <a:rPr lang="en-US" sz="2000" dirty="0"/>
              <a:t>, </a:t>
            </a:r>
            <a:r>
              <a:rPr lang="en-US" sz="2000" i="1" dirty="0"/>
              <a:t>19</a:t>
            </a:r>
            <a:r>
              <a:rPr lang="en-US" sz="2000" dirty="0"/>
              <a:t>(1), 33-51. </a:t>
            </a:r>
            <a:r>
              <a:rPr lang="en-US" sz="2000" u="sng" dirty="0">
                <a:hlinkClick r:id="rId2"/>
              </a:rPr>
              <a:t>https://www.csuchico.edu/ourdemocracy/_assets/documents/pedagogy/rendon,-l.-1994---validation-theory.pdf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4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Strategies for an Asset-Based Approach to Onboarding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00777"/>
            <a:ext cx="7985760" cy="44374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sz="3000" u="sng" dirty="0"/>
              <a:t>Normalizing Support</a:t>
            </a:r>
          </a:p>
          <a:p>
            <a:pPr>
              <a:spcBef>
                <a:spcPts val="1500"/>
              </a:spcBef>
            </a:pPr>
            <a:r>
              <a:rPr lang="en-US" sz="3000" dirty="0"/>
              <a:t>Articulate that all students will need support at different points of their educational journey </a:t>
            </a:r>
          </a:p>
          <a:p>
            <a:pPr lvl="1">
              <a:spcBef>
                <a:spcPts val="1500"/>
              </a:spcBef>
            </a:pPr>
            <a:r>
              <a:rPr lang="en-US" sz="2600" dirty="0"/>
              <a:t>Destigmatize the need for academic, emotional, financial, or other basic needs supports </a:t>
            </a:r>
          </a:p>
          <a:p>
            <a:pPr>
              <a:spcBef>
                <a:spcPts val="1500"/>
              </a:spcBef>
            </a:pPr>
            <a:r>
              <a:rPr lang="en-US" sz="3000" dirty="0"/>
              <a:t>Make supports opt-out versus opt-in</a:t>
            </a:r>
          </a:p>
          <a:p>
            <a:pPr>
              <a:spcBef>
                <a:spcPts val="1500"/>
              </a:spcBef>
            </a:pPr>
            <a:r>
              <a:rPr lang="en-US" sz="3000" dirty="0"/>
              <a:t>Including information on supports in student-facing spaces (e.g., course syllabus, student portal, college website)</a:t>
            </a:r>
          </a:p>
          <a:p>
            <a:pPr>
              <a:spcBef>
                <a:spcPts val="1500"/>
              </a:spcBef>
            </a:pPr>
            <a:r>
              <a:rPr lang="en-US" sz="3000" dirty="0"/>
              <a:t>Locate support in central, high-traffic campus</a:t>
            </a:r>
          </a:p>
          <a:p>
            <a:pPr>
              <a:spcBef>
                <a:spcPts val="15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11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4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1" y="1235676"/>
            <a:ext cx="8406740" cy="4890803"/>
          </a:xfrm>
        </p:spPr>
        <p:txBody>
          <a:bodyPr>
            <a:normAutofit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i="1" dirty="0"/>
              <a:t>Consider…</a:t>
            </a:r>
          </a:p>
          <a:p>
            <a:pPr lvl="0"/>
            <a:r>
              <a:rPr lang="en-US" dirty="0"/>
              <a:t>What messages your college is currently sending students (intentionally or unintentionally) indicating that they belong &amp; are valued at the college (specifically, when, how, &amp; by whom) </a:t>
            </a:r>
          </a:p>
          <a:p>
            <a:pPr lvl="0"/>
            <a:r>
              <a:rPr lang="en-US" dirty="0"/>
              <a:t>What specific strategies to employ in early student interactions to validate their experiences &amp; strengths</a:t>
            </a:r>
          </a:p>
          <a:p>
            <a:pPr lvl="0"/>
            <a:r>
              <a:rPr lang="en-US" dirty="0"/>
              <a:t>How to strengthen engagement with or resources for students to reinforce a growth mindset rather than a fixed mindset during their first year at the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8593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60389"/>
            <a:ext cx="7680960" cy="461684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i="1" dirty="0"/>
              <a:t>Determine how your college will…</a:t>
            </a:r>
          </a:p>
          <a:p>
            <a:pPr lvl="0"/>
            <a:r>
              <a:rPr lang="en-US" dirty="0"/>
              <a:t>Assess formal or informal communications students get from the college during the onboarding phase, specifically paying attention to messages about their capabilities or how they are to make choices </a:t>
            </a:r>
          </a:p>
          <a:p>
            <a:pPr lvl="0"/>
            <a:r>
              <a:rPr lang="en-US" dirty="0"/>
              <a:t>Collect student perspectives on how they feel their strengths, experiences, backgrounds, &amp; capabilities are validated upon entry</a:t>
            </a:r>
          </a:p>
          <a:p>
            <a:pPr marL="0" lvl="0" indent="0">
              <a:buNone/>
            </a:pPr>
            <a:r>
              <a:rPr lang="en-US" sz="1900" i="1" dirty="0"/>
              <a:t>*Disaggregate for specific populations within your community (e.g., race, gender, age, veteran status, foster youth, uniquely abled)</a:t>
            </a:r>
          </a:p>
          <a:p>
            <a:pPr lvl="0"/>
            <a:endParaRPr lang="en-US" dirty="0"/>
          </a:p>
          <a:p>
            <a:pPr marL="0" lvl="0" indent="0">
              <a:spcBef>
                <a:spcPts val="1500"/>
              </a:spcBef>
              <a:buNone/>
            </a:pPr>
            <a:endParaRPr lang="en-US" sz="17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13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32219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60389"/>
            <a:ext cx="7680960" cy="461684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i="1" dirty="0"/>
              <a:t>Determine how your college will…</a:t>
            </a:r>
          </a:p>
          <a:p>
            <a:pPr lvl="0"/>
            <a:r>
              <a:rPr lang="en-US" dirty="0"/>
              <a:t>Determine how many of our students complete an application but do not enroll*</a:t>
            </a:r>
          </a:p>
          <a:p>
            <a:pPr lvl="0"/>
            <a:r>
              <a:rPr lang="en-US" dirty="0"/>
              <a:t>Review data on students entering each metamajor or career cluster, assessing if students in each metamajor reflect the general student population*</a:t>
            </a:r>
          </a:p>
          <a:p>
            <a:pPr marL="0" lvl="0" indent="0">
              <a:buNone/>
            </a:pPr>
            <a:r>
              <a:rPr lang="en-US" sz="1900" i="1" dirty="0"/>
              <a:t>*Disaggregate for specific populations within your community (e.g., race, gender, age, veteran status, foster youth, uniquely abled)</a:t>
            </a:r>
          </a:p>
          <a:p>
            <a:pPr lvl="0"/>
            <a:endParaRPr lang="en-US" dirty="0"/>
          </a:p>
          <a:p>
            <a:pPr marL="0" lvl="0" indent="0">
              <a:spcBef>
                <a:spcPts val="1500"/>
              </a:spcBef>
              <a:buNone/>
            </a:pPr>
            <a:endParaRPr lang="en-US" sz="17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14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43999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F9-5D02-2B49-AD78-450DC353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2E70-FE32-5843-BE9F-04EE06E3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For related content, discussion questions, &amp; research tasks, review…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Supporting Students from Application to the First Day of Classes </a:t>
            </a:r>
            <a:r>
              <a:rPr lang="en-US" dirty="0"/>
              <a:t>(Guide 5) 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Creating Student Connection &amp; Belonging upon Entry</a:t>
            </a:r>
            <a:r>
              <a:rPr lang="en-US" dirty="0"/>
              <a:t> (Guide 6)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For all guides &amp; additional information on the series, visit </a:t>
            </a:r>
            <a:r>
              <a:rPr lang="en-US" u="sng" dirty="0">
                <a:hlinkClick r:id="rId2"/>
              </a:rPr>
              <a:t>www.ncii-improve.com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F085-538B-D845-84CB-86A5D390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15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27F-0835-F743-91A9-F367EFCE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How to Use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F228-B789-B249-BADA-2E1CF879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28822"/>
            <a:ext cx="7680960" cy="418776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As an institutional redesign team…</a:t>
            </a:r>
          </a:p>
          <a:p>
            <a:pPr>
              <a:spcBef>
                <a:spcPts val="1500"/>
              </a:spcBef>
            </a:pPr>
            <a:r>
              <a:rPr lang="en-US" dirty="0"/>
              <a:t>Independently read </a:t>
            </a:r>
            <a:r>
              <a:rPr lang="en-US" i="1" dirty="0"/>
              <a:t>Advancing Equity through Guided Pathways Discussion Guide 7</a:t>
            </a:r>
          </a:p>
          <a:p>
            <a:pPr>
              <a:spcBef>
                <a:spcPts val="1500"/>
              </a:spcBef>
            </a:pPr>
            <a:r>
              <a:rPr lang="en-US" dirty="0"/>
              <a:t>Review the highlights (below) on </a:t>
            </a:r>
            <a:r>
              <a:rPr lang="en-US" u="sng" dirty="0"/>
              <a:t>how to support equity by capitalizing student strengths &amp; experiences throughout their college onboarding</a:t>
            </a:r>
          </a:p>
          <a:p>
            <a:pPr>
              <a:spcBef>
                <a:spcPts val="1500"/>
              </a:spcBef>
            </a:pPr>
            <a:r>
              <a:rPr lang="en-US" dirty="0"/>
              <a:t>Consider the discussion questions</a:t>
            </a:r>
          </a:p>
          <a:p>
            <a:pPr>
              <a:spcBef>
                <a:spcPts val="1500"/>
              </a:spcBef>
            </a:pPr>
            <a:r>
              <a:rPr lang="en-US" dirty="0"/>
              <a:t>Determine how to conduct the research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D801F-C619-A947-9BD7-38FA50CE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4343"/>
            <a:ext cx="7680960" cy="901337"/>
          </a:xfrm>
        </p:spPr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219200"/>
            <a:ext cx="8219440" cy="4998719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Prepared as companion to the </a:t>
            </a:r>
            <a:r>
              <a:rPr lang="en-US" i="1" dirty="0"/>
              <a:t>Advancing Equity in Guided Pathways Discussion Guide 7</a:t>
            </a:r>
            <a:r>
              <a:rPr lang="en-US" dirty="0"/>
              <a:t>, authored by Sunita V. Cooke, MiraCosta College &amp; Priyadarshini Chaplot, NCII</a:t>
            </a:r>
          </a:p>
          <a:p>
            <a:pPr>
              <a:spcBef>
                <a:spcPts val="1500"/>
              </a:spcBef>
            </a:pPr>
            <a:r>
              <a:rPr lang="en-US" dirty="0"/>
              <a:t>Intended to foster critical campus conversations about increasing student equity under a Guided Pathways umbrella 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Across the series, authors bring their own unique perspectives on &amp; approach to the issue; no guide is intended as the definitive word on its topic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2321964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5223-983C-4E48-898F-55C67D4F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What Is an Asset-Based Approach to Onboarding?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DC10-D92C-BD4B-BFC3-40BCD5622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739360"/>
          </a:xfrm>
        </p:spPr>
        <p:txBody>
          <a:bodyPr>
            <a:normAutofit lnSpcReduction="10000"/>
          </a:bodyPr>
          <a:lstStyle/>
          <a:p>
            <a:pPr>
              <a:spcBef>
                <a:spcPts val="1500"/>
              </a:spcBef>
            </a:pPr>
            <a:r>
              <a:rPr lang="en-US" sz="3000" dirty="0"/>
              <a:t>Recognizing &amp; reinforcing the strengths, resilience, academic abilities, &amp; grit students bring to their higher education journey</a:t>
            </a:r>
          </a:p>
          <a:p>
            <a:pPr>
              <a:spcBef>
                <a:spcPts val="1500"/>
              </a:spcBef>
            </a:pPr>
            <a:r>
              <a:rPr lang="en-US" sz="3000" dirty="0"/>
              <a:t>Moving away from a deficit mindset to an asset-based frame*</a:t>
            </a:r>
          </a:p>
          <a:p>
            <a:pPr lvl="1">
              <a:spcBef>
                <a:spcPts val="600"/>
              </a:spcBef>
            </a:pPr>
            <a:r>
              <a:rPr lang="en-US" sz="3000" dirty="0"/>
              <a:t>Are our students ready for college?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sz="3000" dirty="0"/>
              <a:t>TO</a:t>
            </a:r>
          </a:p>
          <a:p>
            <a:pPr lvl="1">
              <a:spcBef>
                <a:spcPts val="600"/>
              </a:spcBef>
            </a:pPr>
            <a:r>
              <a:rPr lang="en-US" sz="3000" dirty="0"/>
              <a:t>Is our college ready for our students?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500" dirty="0"/>
              <a:t>* </a:t>
            </a:r>
            <a:r>
              <a:rPr lang="en-US" sz="1600" dirty="0"/>
              <a:t>McNair, T., Albertine, S., Cooper, M.A., McDonald, N., &amp; Major, T. (2016). </a:t>
            </a:r>
            <a:r>
              <a:rPr lang="en-US" sz="1600" i="1" dirty="0"/>
              <a:t>Becoming a student-ready college: A new culture of leadership for student success. </a:t>
            </a:r>
            <a:r>
              <a:rPr lang="en-US" sz="1600" dirty="0"/>
              <a:t>Indianapolis, IN: Jossey-Bass. 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19561-58DA-DB49-9B81-77E35487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4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6B13-2E95-464E-BF8F-7A7ACDF2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Why Is an Asset-Based Approach to Onboarding Important to Equity?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5D02-5875-B44C-9B4C-348BDA45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58302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500"/>
              </a:spcBef>
            </a:pPr>
            <a:r>
              <a:rPr lang="en-US" sz="3600" dirty="0"/>
              <a:t>Demonstrates that every student is valuable &amp; has strengths &amp; potential</a:t>
            </a:r>
          </a:p>
          <a:p>
            <a:pPr>
              <a:spcBef>
                <a:spcPts val="1500"/>
              </a:spcBef>
            </a:pPr>
            <a:r>
              <a:rPr lang="en-US" sz="3600" dirty="0"/>
              <a:t>Positively impacts students’ beliefs about their own success &amp; outcomes</a:t>
            </a:r>
          </a:p>
          <a:p>
            <a:pPr>
              <a:spcBef>
                <a:spcPts val="1500"/>
              </a:spcBef>
            </a:pPr>
            <a:r>
              <a:rPr lang="en-US" sz="3600" dirty="0"/>
              <a:t>Is particularly essential for students historically marginalized from higher education (students of color, first-generation students, &amp; students with low socioeconomic status)*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2100" dirty="0"/>
              <a:t>*Center for Community College Student Engagement. (2019). </a:t>
            </a:r>
            <a:r>
              <a:rPr lang="en-US" sz="2100" i="1" dirty="0"/>
              <a:t>A mind at work: Maximizing the relationship between mindset and student success. </a:t>
            </a:r>
            <a:r>
              <a:rPr lang="en-US" sz="2100" dirty="0"/>
              <a:t>Austin, TX: The University of Texas at Austin, College of Education, Department of Educational Leadership and Policy, Program in Higher Education Leadership.</a:t>
            </a:r>
          </a:p>
          <a:p>
            <a:pPr>
              <a:spcBef>
                <a:spcPts val="1500"/>
              </a:spcBef>
            </a:pPr>
            <a:endParaRPr lang="en-US" sz="19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DFBB-DE10-E547-8C00-005E48D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0E17-1124-2941-B70C-4BE85B44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Central Frameworks Informing an Asset-Based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DC42A-AD90-8741-AA5F-31C862526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4602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/>
              <a:t>Dr. Laura Rendón’s Validation Theory: argues that validation precedes academic success, as students are affirmed and supported in viewing themselves as capable and whole, both inside and outside the classroom*</a:t>
            </a:r>
            <a:r>
              <a:rPr lang="en-US" sz="3000" baseline="30000" dirty="0"/>
              <a:t> </a:t>
            </a:r>
            <a:endParaRPr lang="en-US" sz="3000" dirty="0"/>
          </a:p>
          <a:p>
            <a:pPr lvl="0"/>
            <a:r>
              <a:rPr lang="en-US" sz="3000" dirty="0"/>
              <a:t>Dr. Carol Dweck’s Growth Mindset: centers on implicit theories of intelligence, particularly that intelligence can be developed as a result of deliberate effort &amp; practice**</a:t>
            </a:r>
          </a:p>
          <a:p>
            <a:pPr marL="0" indent="0">
              <a:buNone/>
            </a:pPr>
            <a:r>
              <a:rPr lang="en-US" sz="1700" dirty="0"/>
              <a:t>*Rendon, L. (1994).</a:t>
            </a:r>
            <a:r>
              <a:rPr lang="en-US" sz="1700" i="1" dirty="0"/>
              <a:t> </a:t>
            </a:r>
            <a:r>
              <a:rPr lang="en-US" sz="1700" dirty="0"/>
              <a:t>Validating culturally diverse students: Toward a new model of learning and student development. </a:t>
            </a:r>
            <a:r>
              <a:rPr lang="en-US" sz="1700" i="1" dirty="0"/>
              <a:t>Innovative Higher Education</a:t>
            </a:r>
            <a:r>
              <a:rPr lang="en-US" sz="1700" dirty="0"/>
              <a:t>, </a:t>
            </a:r>
            <a:r>
              <a:rPr lang="en-US" sz="1700" i="1" dirty="0"/>
              <a:t>19</a:t>
            </a:r>
            <a:r>
              <a:rPr lang="en-US" sz="1700" dirty="0"/>
              <a:t>(1), 33-51.</a:t>
            </a:r>
          </a:p>
          <a:p>
            <a:pPr marL="0" indent="0">
              <a:buNone/>
            </a:pPr>
            <a:r>
              <a:rPr lang="en-US" sz="1700" dirty="0"/>
              <a:t> **Dweck, C. (2008). </a:t>
            </a:r>
            <a:r>
              <a:rPr lang="en-US" sz="1700" i="1" dirty="0"/>
              <a:t>Mindset: The new psychology of success</a:t>
            </a:r>
            <a:r>
              <a:rPr lang="en-US" sz="1700" dirty="0"/>
              <a:t>. New York, NY: Ballantine Books.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82192-1C3D-874A-BA47-1655E1F7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6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6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Strategies for an Asset-Based Approach to Onboarding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Dual Enrollment </a:t>
            </a:r>
          </a:p>
          <a:p>
            <a:pPr>
              <a:spcBef>
                <a:spcPts val="1500"/>
              </a:spcBef>
            </a:pPr>
            <a:r>
              <a:rPr lang="en-US" dirty="0"/>
              <a:t>Foster confidence in completing college-level work </a:t>
            </a:r>
          </a:p>
          <a:p>
            <a:pPr>
              <a:spcBef>
                <a:spcPts val="1500"/>
              </a:spcBef>
            </a:pPr>
            <a:r>
              <a:rPr lang="en-US" dirty="0"/>
              <a:t>Result in degree-applicable credits </a:t>
            </a:r>
          </a:p>
          <a:p>
            <a:pPr>
              <a:spcBef>
                <a:spcPts val="1500"/>
              </a:spcBef>
            </a:pPr>
            <a:r>
              <a:rPr lang="en-US" dirty="0"/>
              <a:t>Support a college-going culture</a:t>
            </a:r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7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Strategies for an Asset-Based Approach to Onboarding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Orientation</a:t>
            </a:r>
          </a:p>
          <a:p>
            <a:pPr>
              <a:spcBef>
                <a:spcPts val="1500"/>
              </a:spcBef>
            </a:pPr>
            <a:r>
              <a:rPr lang="en-US" dirty="0"/>
              <a:t>Validate students’ identities, preparation, &amp; experience in a culturally-responsive context</a:t>
            </a:r>
          </a:p>
          <a:p>
            <a:pPr>
              <a:spcBef>
                <a:spcPts val="1500"/>
              </a:spcBef>
            </a:pPr>
            <a:r>
              <a:rPr lang="en-US" dirty="0"/>
              <a:t>Promote excitement &amp; anticipation for college</a:t>
            </a:r>
          </a:p>
          <a:p>
            <a:pPr>
              <a:spcBef>
                <a:spcPts val="1500"/>
              </a:spcBef>
            </a:pPr>
            <a:r>
              <a:rPr lang="en-US" dirty="0"/>
              <a:t>Develop social capital in the college setting</a:t>
            </a:r>
          </a:p>
          <a:p>
            <a:pPr>
              <a:spcBef>
                <a:spcPts val="1500"/>
              </a:spcBef>
            </a:pPr>
            <a:r>
              <a:rPr lang="en-US" dirty="0"/>
              <a:t>Include opportunities to select programs of study within metamajors, career pathways, or academic clusters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8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0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Strategies for an Asset-Based Approach to Onboarding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Developmental Education Reform</a:t>
            </a:r>
          </a:p>
          <a:p>
            <a:pPr>
              <a:spcBef>
                <a:spcPts val="1500"/>
              </a:spcBef>
            </a:pPr>
            <a:r>
              <a:rPr lang="en-US" dirty="0"/>
              <a:t>Demonstrate students can be ready for &amp; successful in college-level math &amp; English courses when provided appropriate supports (e.g., embedded tutoring, supplemental instruction, co-requisite courses)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9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57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2.xml><?xml version="1.0" encoding="utf-8"?>
<a:theme xmlns:a="http://schemas.openxmlformats.org/drawingml/2006/main" name="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0CD61F-64F4-8042-8B52-057EC0C08E7D}" vid="{CE445F00-00A9-B14A-A85E-C5DFAB001E1E}"/>
    </a:ext>
  </a:extLst>
</a:theme>
</file>

<file path=ppt/theme/theme7.xml><?xml version="1.0" encoding="utf-8"?>
<a:theme xmlns:a="http://schemas.openxmlformats.org/drawingml/2006/main" name="3_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8.xml><?xml version="1.0" encoding="utf-8"?>
<a:theme xmlns:a="http://schemas.openxmlformats.org/drawingml/2006/main" name="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CRC PowerPoint Template 2018.potx" id="{9B62C386-C4C1-224D-BD9F-7B871BB1274C}" vid="{EEFA916E-7339-4C4A-B1FC-FDCAD3B656D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177238</TotalTime>
  <Words>1142</Words>
  <Application>Microsoft Office PowerPoint</Application>
  <PresentationFormat>On-screen Show (4:3)</PresentationFormat>
  <Paragraphs>90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Arial (null)</vt:lpstr>
      <vt:lpstr>Arial Black</vt:lpstr>
      <vt:lpstr>Calibri</vt:lpstr>
      <vt:lpstr>Century Gothic</vt:lpstr>
      <vt:lpstr>Helvetica</vt:lpstr>
      <vt:lpstr>Tahoma</vt:lpstr>
      <vt:lpstr>Wingdings</vt:lpstr>
      <vt:lpstr>Savon</vt:lpstr>
      <vt:lpstr>Family Feud Master</vt:lpstr>
      <vt:lpstr>41_AmericasCharities_PPT_TEMPLATE_160511</vt:lpstr>
      <vt:lpstr>CCRC2017</vt:lpstr>
      <vt:lpstr>3_CCRC2017</vt:lpstr>
      <vt:lpstr>3_CCRC 2018 Theme</vt:lpstr>
      <vt:lpstr>3_Savon</vt:lpstr>
      <vt:lpstr>CCRC 2018 Theme</vt:lpstr>
      <vt:lpstr>Image</vt:lpstr>
      <vt:lpstr>think-cell Slide</vt:lpstr>
      <vt:lpstr>Taking an Asset-Based Approach to Onboarding   Advancing Equity through Guided Pathways Series Discussion Guide #7   Sunita V. Cooke, Miracosta College &amp;  Priyadarshini Chaplot, NCII </vt:lpstr>
      <vt:lpstr>How to Use This Presentation</vt:lpstr>
      <vt:lpstr>Background</vt:lpstr>
      <vt:lpstr>What Is an Asset-Based Approach to Onboarding?</vt:lpstr>
      <vt:lpstr>Why Is an Asset-Based Approach to Onboarding Important to Equity?</vt:lpstr>
      <vt:lpstr>Central Frameworks Informing an Asset-Based Approach </vt:lpstr>
      <vt:lpstr>Strategies for an Asset-Based Approach to Onboarding (1)</vt:lpstr>
      <vt:lpstr>Strategies for an Asset-Based Approach to Onboarding (2)</vt:lpstr>
      <vt:lpstr>Strategies for an Asset-Based Approach to Onboarding (3)</vt:lpstr>
      <vt:lpstr>Strategies for an Asset-Based Approach to Onboarding (4)</vt:lpstr>
      <vt:lpstr>Strategies for an Asset-Based Approach to Onboarding (5)</vt:lpstr>
      <vt:lpstr>Discussion Questions </vt:lpstr>
      <vt:lpstr>Research Tasks (1) </vt:lpstr>
      <vt:lpstr>Research Tasks (2) </vt:lpstr>
      <vt:lpstr>For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Robert Johnstone</cp:lastModifiedBy>
  <cp:revision>677</cp:revision>
  <cp:lastPrinted>2014-07-14T16:09:47Z</cp:lastPrinted>
  <dcterms:created xsi:type="dcterms:W3CDTF">2013-06-11T18:27:20Z</dcterms:created>
  <dcterms:modified xsi:type="dcterms:W3CDTF">2020-06-23T01:28:01Z</dcterms:modified>
</cp:coreProperties>
</file>