
<file path=[Content_Types].xml><?xml version="1.0" encoding="utf-8"?>
<Types xmlns="http://schemas.openxmlformats.org/package/2006/content-types">
  <Default Extension="bin" ContentType="application/vnd.openxmlformats-officedocument.oleObject"/>
  <Default Extension="bmp" ContentType="image/bmp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4806" r:id="rId2"/>
    <p:sldMasterId id="2147484868" r:id="rId3"/>
    <p:sldMasterId id="2147484916" r:id="rId4"/>
    <p:sldMasterId id="2147485021" r:id="rId5"/>
    <p:sldMasterId id="2147485040" r:id="rId6"/>
    <p:sldMasterId id="2147485056" r:id="rId7"/>
    <p:sldMasterId id="2147485122" r:id="rId8"/>
  </p:sldMasterIdLst>
  <p:notesMasterIdLst>
    <p:notesMasterId r:id="rId21"/>
  </p:notesMasterIdLst>
  <p:sldIdLst>
    <p:sldId id="1025" r:id="rId9"/>
    <p:sldId id="1947" r:id="rId10"/>
    <p:sldId id="1769" r:id="rId11"/>
    <p:sldId id="1953" r:id="rId12"/>
    <p:sldId id="1950" r:id="rId13"/>
    <p:sldId id="1952" r:id="rId14"/>
    <p:sldId id="1957" r:id="rId15"/>
    <p:sldId id="1954" r:id="rId16"/>
    <p:sldId id="1958" r:id="rId17"/>
    <p:sldId id="1955" r:id="rId18"/>
    <p:sldId id="1959" r:id="rId19"/>
    <p:sldId id="1956" r:id="rId2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ner, Josh" initials="WJ" lastIdx="5" clrIdx="0"/>
  <p:cmAuthor id="1" name="Keith" initials="K" lastIdx="2" clrIdx="1"/>
  <p:cmAuthor id="2" name="Linda Perlstein" initials="" lastIdx="10" clrIdx="2"/>
  <p:cmAuthor id="3" name="Bridget DeSimone" initials="BD" lastIdx="6" clrIdx="3"/>
  <p:cmAuthor id="4" name="Arsenault, Leigh" initials="AL" lastIdx="2" clrIdx="4"/>
  <p:cmAuthor id="5" name="Kelley Karandjeff" initials="KK" lastIdx="1" clrIdx="5">
    <p:extLst>
      <p:ext uri="{19B8F6BF-5375-455C-9EA6-DF929625EA0E}">
        <p15:presenceInfo xmlns:p15="http://schemas.microsoft.com/office/powerpoint/2012/main" userId="995163bab1a338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D88"/>
    <a:srgbClr val="0989B1"/>
    <a:srgbClr val="4AB5C4"/>
    <a:srgbClr val="0354A0"/>
    <a:srgbClr val="91E5B3"/>
    <a:srgbClr val="9CFAC5"/>
    <a:srgbClr val="72CDF4"/>
    <a:srgbClr val="99D625"/>
    <a:srgbClr val="FFE200"/>
    <a:srgbClr val="FF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43FD8-9329-4E30-869F-9E9B209C53D6}" v="4" dt="2020-06-23T01:27:41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9" autoAdjust="0"/>
    <p:restoredTop sz="93907" autoAdjust="0"/>
  </p:normalViewPr>
  <p:slideViewPr>
    <p:cSldViewPr snapToGrid="0">
      <p:cViewPr varScale="1">
        <p:scale>
          <a:sx n="63" d="100"/>
          <a:sy n="63" d="100"/>
        </p:scale>
        <p:origin x="136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08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Johnstone" userId="cb449c38944dd802" providerId="LiveId" clId="{89F0BE03-917D-4E42-90F2-28C4C68AEA99}"/>
    <pc:docChg chg="undo custSel addSld modSld sldOrd">
      <pc:chgData name="Robert Johnstone" userId="cb449c38944dd802" providerId="LiveId" clId="{89F0BE03-917D-4E42-90F2-28C4C68AEA99}" dt="2020-04-02T18:21:44.352" v="430" actId="1076"/>
      <pc:docMkLst>
        <pc:docMk/>
      </pc:docMkLst>
      <pc:sldChg chg="addSp delSp modSp">
        <pc:chgData name="Robert Johnstone" userId="cb449c38944dd802" providerId="LiveId" clId="{89F0BE03-917D-4E42-90F2-28C4C68AEA99}" dt="2020-04-02T18:21:44.352" v="430" actId="1076"/>
        <pc:sldMkLst>
          <pc:docMk/>
          <pc:sldMk cId="2539340765" sldId="1025"/>
        </pc:sldMkLst>
        <pc:spChg chg="mod">
          <ac:chgData name="Robert Johnstone" userId="cb449c38944dd802" providerId="LiveId" clId="{89F0BE03-917D-4E42-90F2-28C4C68AEA99}" dt="2020-03-31T16:28:03.632" v="113" actId="20577"/>
          <ac:spMkLst>
            <pc:docMk/>
            <pc:sldMk cId="2539340765" sldId="1025"/>
            <ac:spMk id="3" creationId="{00000000-0000-0000-0000-000000000000}"/>
          </ac:spMkLst>
        </pc:spChg>
        <pc:graphicFrameChg chg="add del mod">
          <ac:chgData name="Robert Johnstone" userId="cb449c38944dd802" providerId="LiveId" clId="{89F0BE03-917D-4E42-90F2-28C4C68AEA99}" dt="2020-04-02T18:19:33.175" v="155"/>
          <ac:graphicFrameMkLst>
            <pc:docMk/>
            <pc:sldMk cId="2539340765" sldId="1025"/>
            <ac:graphicFrameMk id="2" creationId="{711829D4-229B-4FCE-8E43-516B6563B27D}"/>
          </ac:graphicFrameMkLst>
        </pc:graphicFrameChg>
        <pc:graphicFrameChg chg="add del mod">
          <ac:chgData name="Robert Johnstone" userId="cb449c38944dd802" providerId="LiveId" clId="{89F0BE03-917D-4E42-90F2-28C4C68AEA99}" dt="2020-04-02T18:19:33.175" v="155"/>
          <ac:graphicFrameMkLst>
            <pc:docMk/>
            <pc:sldMk cId="2539340765" sldId="1025"/>
            <ac:graphicFrameMk id="5" creationId="{978106B3-C48C-415B-B7DF-DB4AD82E6D9F}"/>
          </ac:graphicFrameMkLst>
        </pc:graphicFrameChg>
        <pc:graphicFrameChg chg="del">
          <ac:chgData name="Robert Johnstone" userId="cb449c38944dd802" providerId="LiveId" clId="{89F0BE03-917D-4E42-90F2-28C4C68AEA99}" dt="2020-04-02T18:19:33.175" v="155"/>
          <ac:graphicFrameMkLst>
            <pc:docMk/>
            <pc:sldMk cId="2539340765" sldId="1025"/>
            <ac:graphicFrameMk id="6" creationId="{80A9D499-4F99-41FA-9CB0-B3CE922FF4C3}"/>
          </ac:graphicFrameMkLst>
        </pc:graphicFrameChg>
        <pc:graphicFrameChg chg="del">
          <ac:chgData name="Robert Johnstone" userId="cb449c38944dd802" providerId="LiveId" clId="{89F0BE03-917D-4E42-90F2-28C4C68AEA99}" dt="2020-04-02T18:19:33.175" v="155"/>
          <ac:graphicFrameMkLst>
            <pc:docMk/>
            <pc:sldMk cId="2539340765" sldId="1025"/>
            <ac:graphicFrameMk id="7" creationId="{B1954811-52B0-4ADA-9CA7-80D2ADB9C1D7}"/>
          </ac:graphicFrameMkLst>
        </pc:graphicFrameChg>
        <pc:graphicFrameChg chg="add del mod">
          <ac:chgData name="Robert Johnstone" userId="cb449c38944dd802" providerId="LiveId" clId="{89F0BE03-917D-4E42-90F2-28C4C68AEA99}" dt="2020-04-02T18:19:33.175" v="155"/>
          <ac:graphicFrameMkLst>
            <pc:docMk/>
            <pc:sldMk cId="2539340765" sldId="1025"/>
            <ac:graphicFrameMk id="8" creationId="{2D4B9D67-BA1B-41C1-8CC5-F6BB8A51EA0D}"/>
          </ac:graphicFrameMkLst>
        </pc:graphicFrameChg>
        <pc:graphicFrameChg chg="add del mod">
          <ac:chgData name="Robert Johnstone" userId="cb449c38944dd802" providerId="LiveId" clId="{89F0BE03-917D-4E42-90F2-28C4C68AEA99}" dt="2020-04-02T18:19:33.175" v="155"/>
          <ac:graphicFrameMkLst>
            <pc:docMk/>
            <pc:sldMk cId="2539340765" sldId="1025"/>
            <ac:graphicFrameMk id="9" creationId="{1F6B1217-142F-4EF0-9D74-A818BA0A06A1}"/>
          </ac:graphicFrameMkLst>
        </pc:graphicFrameChg>
        <pc:graphicFrameChg chg="add del mod">
          <ac:chgData name="Robert Johnstone" userId="cb449c38944dd802" providerId="LiveId" clId="{89F0BE03-917D-4E42-90F2-28C4C68AEA99}" dt="2020-04-02T18:19:33.175" v="155"/>
          <ac:graphicFrameMkLst>
            <pc:docMk/>
            <pc:sldMk cId="2539340765" sldId="1025"/>
            <ac:graphicFrameMk id="10" creationId="{8CB6E6B3-DD65-4D09-9B7C-0EB62AA02D71}"/>
          </ac:graphicFrameMkLst>
        </pc:graphicFrameChg>
        <pc:graphicFrameChg chg="add del mod">
          <ac:chgData name="Robert Johnstone" userId="cb449c38944dd802" providerId="LiveId" clId="{89F0BE03-917D-4E42-90F2-28C4C68AEA99}" dt="2020-04-02T18:19:33.175" v="155"/>
          <ac:graphicFrameMkLst>
            <pc:docMk/>
            <pc:sldMk cId="2539340765" sldId="1025"/>
            <ac:graphicFrameMk id="11" creationId="{5998F27B-F730-42D5-A21C-534837298043}"/>
          </ac:graphicFrameMkLst>
        </pc:graphicFrameChg>
        <pc:graphicFrameChg chg="add del mod">
          <ac:chgData name="Robert Johnstone" userId="cb449c38944dd802" providerId="LiveId" clId="{89F0BE03-917D-4E42-90F2-28C4C68AEA99}" dt="2020-04-02T18:19:33.175" v="155"/>
          <ac:graphicFrameMkLst>
            <pc:docMk/>
            <pc:sldMk cId="2539340765" sldId="1025"/>
            <ac:graphicFrameMk id="12" creationId="{D3FD68A3-1A8F-4917-A907-834486EAF438}"/>
          </ac:graphicFrameMkLst>
        </pc:graphicFrameChg>
        <pc:graphicFrameChg chg="add del mod">
          <ac:chgData name="Robert Johnstone" userId="cb449c38944dd802" providerId="LiveId" clId="{89F0BE03-917D-4E42-90F2-28C4C68AEA99}" dt="2020-04-02T18:19:33.175" v="155"/>
          <ac:graphicFrameMkLst>
            <pc:docMk/>
            <pc:sldMk cId="2539340765" sldId="1025"/>
            <ac:graphicFrameMk id="13" creationId="{90FF2128-D14D-40BF-B787-54230DBF7742}"/>
          </ac:graphicFrameMkLst>
        </pc:graphicFrameChg>
        <pc:picChg chg="add del mod">
          <ac:chgData name="Robert Johnstone" userId="cb449c38944dd802" providerId="LiveId" clId="{89F0BE03-917D-4E42-90F2-28C4C68AEA99}" dt="2020-04-02T18:20:35.867" v="384" actId="478"/>
          <ac:picMkLst>
            <pc:docMk/>
            <pc:sldMk cId="2539340765" sldId="1025"/>
            <ac:picMk id="14" creationId="{6BF0495F-407D-4454-BBC4-D5C8045D9D8D}"/>
          </ac:picMkLst>
        </pc:picChg>
        <pc:picChg chg="add mod">
          <ac:chgData name="Robert Johnstone" userId="cb449c38944dd802" providerId="LiveId" clId="{89F0BE03-917D-4E42-90F2-28C4C68AEA99}" dt="2020-04-02T18:21:44.352" v="430" actId="1076"/>
          <ac:picMkLst>
            <pc:docMk/>
            <pc:sldMk cId="2539340765" sldId="1025"/>
            <ac:picMk id="16" creationId="{3197A526-1CBD-4B41-B3B4-686116C89D99}"/>
          </ac:picMkLst>
        </pc:picChg>
      </pc:sldChg>
      <pc:sldChg chg="modSp ord">
        <pc:chgData name="Robert Johnstone" userId="cb449c38944dd802" providerId="LiveId" clId="{89F0BE03-917D-4E42-90F2-28C4C68AEA99}" dt="2020-03-31T16:30:01.431" v="153" actId="20577"/>
        <pc:sldMkLst>
          <pc:docMk/>
          <pc:sldMk cId="1078822957" sldId="1769"/>
        </pc:sldMkLst>
        <pc:spChg chg="mod">
          <ac:chgData name="Robert Johnstone" userId="cb449c38944dd802" providerId="LiveId" clId="{89F0BE03-917D-4E42-90F2-28C4C68AEA99}" dt="2020-03-31T16:29:50.366" v="152" actId="20577"/>
          <ac:spMkLst>
            <pc:docMk/>
            <pc:sldMk cId="1078822957" sldId="1769"/>
            <ac:spMk id="2" creationId="{00000000-0000-0000-0000-000000000000}"/>
          </ac:spMkLst>
        </pc:spChg>
        <pc:spChg chg="mod">
          <ac:chgData name="Robert Johnstone" userId="cb449c38944dd802" providerId="LiveId" clId="{89F0BE03-917D-4E42-90F2-28C4C68AEA99}" dt="2020-03-31T16:30:01.431" v="153" actId="20577"/>
          <ac:spMkLst>
            <pc:docMk/>
            <pc:sldMk cId="1078822957" sldId="1769"/>
            <ac:spMk id="3" creationId="{00000000-0000-0000-0000-000000000000}"/>
          </ac:spMkLst>
        </pc:spChg>
      </pc:sldChg>
      <pc:sldChg chg="modSp">
        <pc:chgData name="Robert Johnstone" userId="cb449c38944dd802" providerId="LiveId" clId="{89F0BE03-917D-4E42-90F2-28C4C68AEA99}" dt="2020-03-29T15:37:29.767" v="9" actId="113"/>
        <pc:sldMkLst>
          <pc:docMk/>
          <pc:sldMk cId="128915136" sldId="1947"/>
        </pc:sldMkLst>
        <pc:spChg chg="mod">
          <ac:chgData name="Robert Johnstone" userId="cb449c38944dd802" providerId="LiveId" clId="{89F0BE03-917D-4E42-90F2-28C4C68AEA99}" dt="2020-03-29T15:37:29.767" v="9" actId="113"/>
          <ac:spMkLst>
            <pc:docMk/>
            <pc:sldMk cId="128915136" sldId="1947"/>
            <ac:spMk id="3" creationId="{6370F228-B789-B249-BADA-2E1CF879D65B}"/>
          </ac:spMkLst>
        </pc:spChg>
      </pc:sldChg>
      <pc:sldChg chg="modSp">
        <pc:chgData name="Robert Johnstone" userId="cb449c38944dd802" providerId="LiveId" clId="{89F0BE03-917D-4E42-90F2-28C4C68AEA99}" dt="2020-03-29T15:38:39.980" v="43" actId="113"/>
        <pc:sldMkLst>
          <pc:docMk/>
          <pc:sldMk cId="2081700430" sldId="1950"/>
        </pc:sldMkLst>
        <pc:spChg chg="mod">
          <ac:chgData name="Robert Johnstone" userId="cb449c38944dd802" providerId="LiveId" clId="{89F0BE03-917D-4E42-90F2-28C4C68AEA99}" dt="2020-03-29T15:26:52.392" v="1" actId="207"/>
          <ac:spMkLst>
            <pc:docMk/>
            <pc:sldMk cId="2081700430" sldId="1950"/>
            <ac:spMk id="2" creationId="{E3446B13-2E95-464E-BF8F-7A7ACDF2D27C}"/>
          </ac:spMkLst>
        </pc:spChg>
        <pc:spChg chg="mod">
          <ac:chgData name="Robert Johnstone" userId="cb449c38944dd802" providerId="LiveId" clId="{89F0BE03-917D-4E42-90F2-28C4C68AEA99}" dt="2020-03-29T15:38:39.980" v="43" actId="113"/>
          <ac:spMkLst>
            <pc:docMk/>
            <pc:sldMk cId="2081700430" sldId="1950"/>
            <ac:spMk id="4" creationId="{847D5D02-5875-B44C-9B4C-348BDA45A985}"/>
          </ac:spMkLst>
        </pc:spChg>
      </pc:sldChg>
      <pc:sldChg chg="modSp">
        <pc:chgData name="Robert Johnstone" userId="cb449c38944dd802" providerId="LiveId" clId="{89F0BE03-917D-4E42-90F2-28C4C68AEA99}" dt="2020-03-29T15:39:09.344" v="55" actId="113"/>
        <pc:sldMkLst>
          <pc:docMk/>
          <pc:sldMk cId="3999258482" sldId="1952"/>
        </pc:sldMkLst>
        <pc:spChg chg="mod">
          <ac:chgData name="Robert Johnstone" userId="cb449c38944dd802" providerId="LiveId" clId="{89F0BE03-917D-4E42-90F2-28C4C68AEA99}" dt="2020-03-29T15:38:54.266" v="48" actId="20577"/>
          <ac:spMkLst>
            <pc:docMk/>
            <pc:sldMk cId="3999258482" sldId="1952"/>
            <ac:spMk id="2" creationId="{CF47C920-260A-064B-B9CA-04A1A3A986D1}"/>
          </ac:spMkLst>
        </pc:spChg>
        <pc:spChg chg="mod">
          <ac:chgData name="Robert Johnstone" userId="cb449c38944dd802" providerId="LiveId" clId="{89F0BE03-917D-4E42-90F2-28C4C68AEA99}" dt="2020-03-29T15:39:09.344" v="55" actId="113"/>
          <ac:spMkLst>
            <pc:docMk/>
            <pc:sldMk cId="3999258482" sldId="1952"/>
            <ac:spMk id="3" creationId="{84B0A658-148F-1A40-9016-484DCCC34CEC}"/>
          </ac:spMkLst>
        </pc:spChg>
      </pc:sldChg>
      <pc:sldChg chg="modSp">
        <pc:chgData name="Robert Johnstone" userId="cb449c38944dd802" providerId="LiveId" clId="{89F0BE03-917D-4E42-90F2-28C4C68AEA99}" dt="2020-03-29T15:38:34.093" v="42" actId="113"/>
        <pc:sldMkLst>
          <pc:docMk/>
          <pc:sldMk cId="4045508488" sldId="1953"/>
        </pc:sldMkLst>
        <pc:spChg chg="mod">
          <ac:chgData name="Robert Johnstone" userId="cb449c38944dd802" providerId="LiveId" clId="{89F0BE03-917D-4E42-90F2-28C4C68AEA99}" dt="2020-03-29T15:26:48.490" v="0" actId="207"/>
          <ac:spMkLst>
            <pc:docMk/>
            <pc:sldMk cId="4045508488" sldId="1953"/>
            <ac:spMk id="2" creationId="{D0015223-983C-4E48-898F-55C67D4F7C28}"/>
          </ac:spMkLst>
        </pc:spChg>
        <pc:spChg chg="mod">
          <ac:chgData name="Robert Johnstone" userId="cb449c38944dd802" providerId="LiveId" clId="{89F0BE03-917D-4E42-90F2-28C4C68AEA99}" dt="2020-03-29T15:38:34.093" v="42" actId="113"/>
          <ac:spMkLst>
            <pc:docMk/>
            <pc:sldMk cId="4045508488" sldId="1953"/>
            <ac:spMk id="3" creationId="{62C4DC10-D92C-BD4B-BFC3-40BCD562294E}"/>
          </ac:spMkLst>
        </pc:spChg>
      </pc:sldChg>
      <pc:sldChg chg="modSp">
        <pc:chgData name="Robert Johnstone" userId="cb449c38944dd802" providerId="LiveId" clId="{89F0BE03-917D-4E42-90F2-28C4C68AEA99}" dt="2020-03-29T15:41:36.767" v="92" actId="113"/>
        <pc:sldMkLst>
          <pc:docMk/>
          <pc:sldMk cId="703238593" sldId="1954"/>
        </pc:sldMkLst>
        <pc:spChg chg="mod">
          <ac:chgData name="Robert Johnstone" userId="cb449c38944dd802" providerId="LiveId" clId="{89F0BE03-917D-4E42-90F2-28C4C68AEA99}" dt="2020-03-29T15:39:28.123" v="62" actId="20577"/>
          <ac:spMkLst>
            <pc:docMk/>
            <pc:sldMk cId="703238593" sldId="1954"/>
            <ac:spMk id="2" creationId="{A212896D-3920-EA43-A026-51741A7F2227}"/>
          </ac:spMkLst>
        </pc:spChg>
        <pc:spChg chg="mod">
          <ac:chgData name="Robert Johnstone" userId="cb449c38944dd802" providerId="LiveId" clId="{89F0BE03-917D-4E42-90F2-28C4C68AEA99}" dt="2020-03-29T15:41:36.767" v="92" actId="113"/>
          <ac:spMkLst>
            <pc:docMk/>
            <pc:sldMk cId="703238593" sldId="1954"/>
            <ac:spMk id="5" creationId="{7CDEF541-B067-E349-824C-CA149825556E}"/>
          </ac:spMkLst>
        </pc:spChg>
      </pc:sldChg>
      <pc:sldChg chg="modSp">
        <pc:chgData name="Robert Johnstone" userId="cb449c38944dd802" providerId="LiveId" clId="{89F0BE03-917D-4E42-90F2-28C4C68AEA99}" dt="2020-03-29T15:41:25.811" v="90" actId="113"/>
        <pc:sldMkLst>
          <pc:docMk/>
          <pc:sldMk cId="3391632219" sldId="1955"/>
        </pc:sldMkLst>
        <pc:spChg chg="mod">
          <ac:chgData name="Robert Johnstone" userId="cb449c38944dd802" providerId="LiveId" clId="{89F0BE03-917D-4E42-90F2-28C4C68AEA99}" dt="2020-03-29T15:40:52.074" v="83" actId="20577"/>
          <ac:spMkLst>
            <pc:docMk/>
            <pc:sldMk cId="3391632219" sldId="1955"/>
            <ac:spMk id="2" creationId="{489FC065-4E0A-CC4D-B2A3-53DA6780C94F}"/>
          </ac:spMkLst>
        </pc:spChg>
        <pc:spChg chg="mod">
          <ac:chgData name="Robert Johnstone" userId="cb449c38944dd802" providerId="LiveId" clId="{89F0BE03-917D-4E42-90F2-28C4C68AEA99}" dt="2020-03-29T15:41:25.811" v="90" actId="113"/>
          <ac:spMkLst>
            <pc:docMk/>
            <pc:sldMk cId="3391632219" sldId="1955"/>
            <ac:spMk id="4" creationId="{12A78684-835C-5C44-946B-7F76B373D4FB}"/>
          </ac:spMkLst>
        </pc:spChg>
      </pc:sldChg>
      <pc:sldChg chg="modSp">
        <pc:chgData name="Robert Johnstone" userId="cb449c38944dd802" providerId="LiveId" clId="{89F0BE03-917D-4E42-90F2-28C4C68AEA99}" dt="2020-03-29T15:42:15.143" v="102" actId="113"/>
        <pc:sldMkLst>
          <pc:docMk/>
          <pc:sldMk cId="159093646" sldId="1956"/>
        </pc:sldMkLst>
        <pc:spChg chg="mod">
          <ac:chgData name="Robert Johnstone" userId="cb449c38944dd802" providerId="LiveId" clId="{89F0BE03-917D-4E42-90F2-28C4C68AEA99}" dt="2020-03-29T15:27:10.593" v="5" actId="207"/>
          <ac:spMkLst>
            <pc:docMk/>
            <pc:sldMk cId="159093646" sldId="1956"/>
            <ac:spMk id="2" creationId="{F04D14F9-5D02-2B49-AD78-450DC353074D}"/>
          </ac:spMkLst>
        </pc:spChg>
        <pc:spChg chg="mod">
          <ac:chgData name="Robert Johnstone" userId="cb449c38944dd802" providerId="LiveId" clId="{89F0BE03-917D-4E42-90F2-28C4C68AEA99}" dt="2020-03-29T15:42:15.143" v="102" actId="113"/>
          <ac:spMkLst>
            <pc:docMk/>
            <pc:sldMk cId="159093646" sldId="1956"/>
            <ac:spMk id="3" creationId="{AB752E70-FE32-5843-BE9F-04EE06E35745}"/>
          </ac:spMkLst>
        </pc:spChg>
      </pc:sldChg>
      <pc:sldChg chg="modSp add">
        <pc:chgData name="Robert Johnstone" userId="cb449c38944dd802" providerId="LiveId" clId="{89F0BE03-917D-4E42-90F2-28C4C68AEA99}" dt="2020-03-29T15:39:21.877" v="58" actId="113"/>
        <pc:sldMkLst>
          <pc:docMk/>
          <pc:sldMk cId="3555239131" sldId="1957"/>
        </pc:sldMkLst>
        <pc:spChg chg="mod">
          <ac:chgData name="Robert Johnstone" userId="cb449c38944dd802" providerId="LiveId" clId="{89F0BE03-917D-4E42-90F2-28C4C68AEA99}" dt="2020-03-29T15:38:57.838" v="52" actId="20577"/>
          <ac:spMkLst>
            <pc:docMk/>
            <pc:sldMk cId="3555239131" sldId="1957"/>
            <ac:spMk id="2" creationId="{CF47C920-260A-064B-B9CA-04A1A3A986D1}"/>
          </ac:spMkLst>
        </pc:spChg>
        <pc:spChg chg="mod">
          <ac:chgData name="Robert Johnstone" userId="cb449c38944dd802" providerId="LiveId" clId="{89F0BE03-917D-4E42-90F2-28C4C68AEA99}" dt="2020-03-29T15:39:21.877" v="58" actId="113"/>
          <ac:spMkLst>
            <pc:docMk/>
            <pc:sldMk cId="3555239131" sldId="1957"/>
            <ac:spMk id="3" creationId="{84B0A658-148F-1A40-9016-484DCCC34CEC}"/>
          </ac:spMkLst>
        </pc:spChg>
      </pc:sldChg>
      <pc:sldChg chg="modSp add">
        <pc:chgData name="Robert Johnstone" userId="cb449c38944dd802" providerId="LiveId" clId="{89F0BE03-917D-4E42-90F2-28C4C68AEA99}" dt="2020-03-29T15:41:32.235" v="91" actId="113"/>
        <pc:sldMkLst>
          <pc:docMk/>
          <pc:sldMk cId="3978373105" sldId="1958"/>
        </pc:sldMkLst>
        <pc:spChg chg="mod">
          <ac:chgData name="Robert Johnstone" userId="cb449c38944dd802" providerId="LiveId" clId="{89F0BE03-917D-4E42-90F2-28C4C68AEA99}" dt="2020-03-29T15:39:35.933" v="65" actId="20577"/>
          <ac:spMkLst>
            <pc:docMk/>
            <pc:sldMk cId="3978373105" sldId="1958"/>
            <ac:spMk id="2" creationId="{A212896D-3920-EA43-A026-51741A7F2227}"/>
          </ac:spMkLst>
        </pc:spChg>
        <pc:spChg chg="mod">
          <ac:chgData name="Robert Johnstone" userId="cb449c38944dd802" providerId="LiveId" clId="{89F0BE03-917D-4E42-90F2-28C4C68AEA99}" dt="2020-03-29T15:41:32.235" v="91" actId="113"/>
          <ac:spMkLst>
            <pc:docMk/>
            <pc:sldMk cId="3978373105" sldId="1958"/>
            <ac:spMk id="5" creationId="{7CDEF541-B067-E349-824C-CA149825556E}"/>
          </ac:spMkLst>
        </pc:spChg>
      </pc:sldChg>
      <pc:sldChg chg="modSp add">
        <pc:chgData name="Robert Johnstone" userId="cb449c38944dd802" providerId="LiveId" clId="{89F0BE03-917D-4E42-90F2-28C4C68AEA99}" dt="2020-03-29T15:42:08.273" v="101" actId="113"/>
        <pc:sldMkLst>
          <pc:docMk/>
          <pc:sldMk cId="141422409" sldId="1959"/>
        </pc:sldMkLst>
        <pc:spChg chg="mod">
          <ac:chgData name="Robert Johnstone" userId="cb449c38944dd802" providerId="LiveId" clId="{89F0BE03-917D-4E42-90F2-28C4C68AEA99}" dt="2020-03-29T15:41:55.710" v="96" actId="20577"/>
          <ac:spMkLst>
            <pc:docMk/>
            <pc:sldMk cId="141422409" sldId="1959"/>
            <ac:spMk id="2" creationId="{489FC065-4E0A-CC4D-B2A3-53DA6780C94F}"/>
          </ac:spMkLst>
        </pc:spChg>
        <pc:spChg chg="mod">
          <ac:chgData name="Robert Johnstone" userId="cb449c38944dd802" providerId="LiveId" clId="{89F0BE03-917D-4E42-90F2-28C4C68AEA99}" dt="2020-03-29T15:42:08.273" v="101" actId="113"/>
          <ac:spMkLst>
            <pc:docMk/>
            <pc:sldMk cId="141422409" sldId="1959"/>
            <ac:spMk id="4" creationId="{12A78684-835C-5C44-946B-7F76B373D4FB}"/>
          </ac:spMkLst>
        </pc:spChg>
      </pc:sldChg>
    </pc:docChg>
  </pc:docChgLst>
  <pc:docChgLst>
    <pc:chgData name="Robert Johnstone" userId="cb449c38944dd802" providerId="LiveId" clId="{67C021D8-8D15-44B4-8666-7552BB655416}"/>
    <pc:docChg chg="custSel">
      <pc:chgData name="Robert Johnstone" userId="cb449c38944dd802" providerId="LiveId" clId="{67C021D8-8D15-44B4-8666-7552BB655416}" dt="2020-04-24T19:57:26.207" v="0" actId="1592"/>
      <pc:docMkLst>
        <pc:docMk/>
      </pc:docMkLst>
      <pc:sldChg chg="delCm">
        <pc:chgData name="Robert Johnstone" userId="cb449c38944dd802" providerId="LiveId" clId="{67C021D8-8D15-44B4-8666-7552BB655416}" dt="2020-04-24T19:57:26.207" v="0" actId="1592"/>
        <pc:sldMkLst>
          <pc:docMk/>
          <pc:sldMk cId="128915136" sldId="1947"/>
        </pc:sldMkLst>
      </pc:sldChg>
    </pc:docChg>
  </pc:docChgLst>
  <pc:docChgLst>
    <pc:chgData name="Robert Johnstone" userId="cb449c38944dd802" providerId="LiveId" clId="{D4B43FD8-9329-4E30-869F-9E9B209C53D6}"/>
    <pc:docChg chg="undo redo custSel modSld">
      <pc:chgData name="Robert Johnstone" userId="cb449c38944dd802" providerId="LiveId" clId="{D4B43FD8-9329-4E30-869F-9E9B209C53D6}" dt="2020-06-23T01:27:39.844" v="99" actId="20577"/>
      <pc:docMkLst>
        <pc:docMk/>
      </pc:docMkLst>
      <pc:sldChg chg="modSp mod">
        <pc:chgData name="Robert Johnstone" userId="cb449c38944dd802" providerId="LiveId" clId="{D4B43FD8-9329-4E30-869F-9E9B209C53D6}" dt="2020-06-23T01:27:39.844" v="99" actId="20577"/>
        <pc:sldMkLst>
          <pc:docMk/>
          <pc:sldMk cId="2539340765" sldId="1025"/>
        </pc:sldMkLst>
        <pc:spChg chg="mod">
          <ac:chgData name="Robert Johnstone" userId="cb449c38944dd802" providerId="LiveId" clId="{D4B43FD8-9329-4E30-869F-9E9B209C53D6}" dt="2020-06-23T01:27:39.844" v="99" actId="20577"/>
          <ac:spMkLst>
            <pc:docMk/>
            <pc:sldMk cId="2539340765" sldId="1025"/>
            <ac:spMk id="3" creationId="{00000000-0000-0000-0000-000000000000}"/>
          </ac:spMkLst>
        </pc:spChg>
      </pc:sldChg>
      <pc:sldChg chg="modSp mod">
        <pc:chgData name="Robert Johnstone" userId="cb449c38944dd802" providerId="LiveId" clId="{D4B43FD8-9329-4E30-869F-9E9B209C53D6}" dt="2020-06-22T13:01:16.495" v="94" actId="20577"/>
        <pc:sldMkLst>
          <pc:docMk/>
          <pc:sldMk cId="1078822957" sldId="1769"/>
        </pc:sldMkLst>
        <pc:spChg chg="mod">
          <ac:chgData name="Robert Johnstone" userId="cb449c38944dd802" providerId="LiveId" clId="{D4B43FD8-9329-4E30-869F-9E9B209C53D6}" dt="2020-06-22T13:01:16.495" v="94" actId="20577"/>
          <ac:spMkLst>
            <pc:docMk/>
            <pc:sldMk cId="1078822957" sldId="1769"/>
            <ac:spMk id="3" creationId="{00000000-0000-0000-0000-000000000000}"/>
          </ac:spMkLst>
        </pc:spChg>
      </pc:sldChg>
      <pc:sldChg chg="modSp mod">
        <pc:chgData name="Robert Johnstone" userId="cb449c38944dd802" providerId="LiveId" clId="{D4B43FD8-9329-4E30-869F-9E9B209C53D6}" dt="2020-06-22T13:01:11.511" v="92" actId="20577"/>
        <pc:sldMkLst>
          <pc:docMk/>
          <pc:sldMk cId="128915136" sldId="1947"/>
        </pc:sldMkLst>
        <pc:spChg chg="mod">
          <ac:chgData name="Robert Johnstone" userId="cb449c38944dd802" providerId="LiveId" clId="{D4B43FD8-9329-4E30-869F-9E9B209C53D6}" dt="2020-06-22T13:01:11.511" v="92" actId="20577"/>
          <ac:spMkLst>
            <pc:docMk/>
            <pc:sldMk cId="128915136" sldId="1947"/>
            <ac:spMk id="3" creationId="{6370F228-B789-B249-BADA-2E1CF879D65B}"/>
          </ac:spMkLst>
        </pc:spChg>
      </pc:sldChg>
      <pc:sldChg chg="modSp mod">
        <pc:chgData name="Robert Johnstone" userId="cb449c38944dd802" providerId="LiveId" clId="{D4B43FD8-9329-4E30-869F-9E9B209C53D6}" dt="2020-06-22T13:01:30.695" v="98" actId="20577"/>
        <pc:sldMkLst>
          <pc:docMk/>
          <pc:sldMk cId="159093646" sldId="1956"/>
        </pc:sldMkLst>
        <pc:spChg chg="mod">
          <ac:chgData name="Robert Johnstone" userId="cb449c38944dd802" providerId="LiveId" clId="{D4B43FD8-9329-4E30-869F-9E9B209C53D6}" dt="2020-06-22T13:01:30.695" v="98" actId="20577"/>
          <ac:spMkLst>
            <pc:docMk/>
            <pc:sldMk cId="159093646" sldId="1956"/>
            <ac:spMk id="3" creationId="{AB752E70-FE32-5843-BE9F-04EE06E35745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D53FCB3-3116-4BA0-A0FB-DF705EF6CDC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9EC6E68-91FA-4CA7-8DD7-25476B1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1BF69-0C71-4B88-AA8F-AF8EE4A4B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3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6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56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884991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(null)"/>
              <a:cs typeface="Helvetica"/>
              <a:sym typeface="Helvetica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Presenter’s contact information goes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926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&amp; Titl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953" y="755653"/>
            <a:ext cx="8326935" cy="341632"/>
          </a:xfrm>
        </p:spPr>
        <p:txBody>
          <a:bodyPr wrap="square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/>
          </p:nvPr>
        </p:nvSpPr>
        <p:spPr>
          <a:xfrm>
            <a:off x="424955" y="1475113"/>
            <a:ext cx="8327161" cy="499100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1" hasCustomPrompt="1"/>
          </p:nvPr>
        </p:nvSpPr>
        <p:spPr>
          <a:xfrm>
            <a:off x="424953" y="6493238"/>
            <a:ext cx="8326935" cy="364763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154" indent="0">
              <a:buNone/>
              <a:defRPr sz="1200"/>
            </a:lvl2pPr>
            <a:lvl3pPr marL="914306" indent="0">
              <a:buNone/>
              <a:defRPr sz="1200"/>
            </a:lvl3pPr>
            <a:lvl4pPr marL="1371460" indent="0">
              <a:buNone/>
              <a:defRPr sz="1200"/>
            </a:lvl4pPr>
            <a:lvl5pPr marL="1828613" indent="0">
              <a:buNone/>
              <a:defRPr sz="1200"/>
            </a:lvl5pPr>
          </a:lstStyle>
          <a:p>
            <a:pPr lvl="0"/>
            <a:r>
              <a:rPr lang="en-US" dirty="0"/>
              <a:t>Source: 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301144" y="377826"/>
            <a:ext cx="7842856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8" y="261705"/>
            <a:ext cx="711200" cy="232242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0" y="377826"/>
            <a:ext cx="371754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739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579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3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49523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91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5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" y="261980"/>
            <a:ext cx="3541483" cy="6887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91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2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7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258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0160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9" y="750982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145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36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6888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2"/>
            <a:ext cx="7996435" cy="4259820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466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069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365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29601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002249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96" y="2002249"/>
            <a:ext cx="3665799" cy="4427189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340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3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39761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5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2814" indent="-110586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4398" indent="-233810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093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2"/>
            <a:ext cx="183828" cy="459804"/>
          </a:xfrm>
          <a:prstGeom prst="rect">
            <a:avLst/>
          </a:prstGeom>
          <a:noFill/>
        </p:spPr>
        <p:txBody>
          <a:bodyPr wrap="none" lIns="90993" tIns="45497" rIns="90993" bIns="45497" rtlCol="0"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042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50888"/>
            <a:ext cx="8229601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1990081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941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2201427"/>
            <a:ext cx="3995737" cy="410580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5" y="2201427"/>
            <a:ext cx="3995737" cy="410580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3626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3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2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sz="2000" dirty="0"/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CCRC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458596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581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91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98707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4063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412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57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1113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8562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7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43259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46235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6008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148422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5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1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algn="r"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3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067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03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6F66-3772-4378-A47F-9B36BBECAB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9EFE-2D53-420E-97B2-34175C946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86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384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0" y="6400846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5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8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Monday, June 22, 2020</a:t>
            </a:fld>
            <a:endParaRPr lang="en-US" altLang="en-US" sz="240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8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8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36456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24519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15925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17960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305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252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41130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648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7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71965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90517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8528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68466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6553211" y="6389055"/>
            <a:ext cx="2133600" cy="299727"/>
          </a:xfrm>
          <a:prstGeom prst="rect">
            <a:avLst/>
          </a:prstGeom>
        </p:spPr>
        <p:txBody>
          <a:bodyPr wrap="square" lIns="62689" tIns="62689" rIns="62689" bIns="62689" anchor="ctr">
            <a:spAutoFit/>
          </a:bodyPr>
          <a:lstStyle>
            <a:lvl1pPr algn="r" defTabSz="62043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185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643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6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2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r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PRESENTATION TITLE IN HEADER / JUNE 8, 2012</a:t>
            </a:r>
            <a:endParaRPr kumimoji="0" lang="en-US" sz="7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4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COMMUNITY COLLEGE RESEARCH CENTER</a:t>
            </a:r>
            <a:endParaRPr kumimoji="0" lang="en-US" sz="7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83557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02206"/>
            <a:fld id="{DE8D6F66-3772-4378-A47F-9B36BBECABB6}" type="datetimeFigureOut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6/22/2020</a:t>
            </a:fld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02206"/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2206"/>
            <a:fld id="{85D89EFE-2D53-420E-97B2-34175C946FAB}" type="slidenum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‹#›</a:t>
            </a:fld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24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501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3" y="762000"/>
            <a:ext cx="8224520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30025" y="3108967"/>
            <a:ext cx="174908" cy="455428"/>
          </a:xfrm>
          <a:prstGeom prst="rect">
            <a:avLst/>
          </a:prstGeom>
          <a:noFill/>
        </p:spPr>
        <p:txBody>
          <a:bodyPr wrap="none" lIns="86576" tIns="43330" rIns="86576" bIns="43330" rtlCol="0"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16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7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1" y="6400847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6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9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Monday, June 22, 2020</a:t>
            </a:fld>
            <a:endParaRPr lang="en-US" altLang="en-US" sz="240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9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9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54836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Presenters’ Names</a:t>
            </a:r>
            <a:endParaRPr dirty="0"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314265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About CCRC</a:t>
            </a:r>
            <a:endParaRPr sz="1100" b="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701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415876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71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371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3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251550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Subtitle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39098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3573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58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##</a:t>
            </a:r>
            <a:endParaRPr dirty="0"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821442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621543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8971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896528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r>
              <a:rPr lang="en-US" sz="44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you</a:t>
            </a: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100" b="0" i="0" dirty="0">
              <a:latin typeface="Arial (null)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Presenter’s contact information goes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988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58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27008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15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76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355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552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45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93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566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045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685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674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92999"/>
      </p:ext>
    </p:extLst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Presenters’ Names</a:t>
            </a:r>
            <a:endParaRPr dirty="0"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2076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048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329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7420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6288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420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221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03715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Subtitle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183102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518632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##</a:t>
            </a:r>
            <a:endParaRPr dirty="0"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749447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64002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719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inquiry2improvement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  <a:hlinkClick r:id="rId17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66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58EB3"/>
            </a:gs>
            <a:gs pos="50000">
              <a:srgbClr val="258EB3">
                <a:gamma/>
                <a:tint val="39216"/>
                <a:invGamma/>
              </a:srgbClr>
            </a:gs>
            <a:gs pos="100000">
              <a:srgbClr val="258EB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6" y="277526"/>
            <a:ext cx="9150334" cy="59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350" name="Group 14"/>
          <p:cNvGrpSpPr>
            <a:grpSpLocks/>
          </p:cNvGrpSpPr>
          <p:nvPr userDrawn="1"/>
        </p:nvGrpSpPr>
        <p:grpSpPr bwMode="auto">
          <a:xfrm>
            <a:off x="152400" y="6297613"/>
            <a:ext cx="457200" cy="458787"/>
            <a:chOff x="566" y="4031"/>
            <a:chExt cx="288" cy="289"/>
          </a:xfrm>
        </p:grpSpPr>
        <p:sp>
          <p:nvSpPr>
            <p:cNvPr id="270351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2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3" name="Oval 17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0354" name="Group 18"/>
          <p:cNvGrpSpPr>
            <a:grpSpLocks/>
          </p:cNvGrpSpPr>
          <p:nvPr userDrawn="1"/>
        </p:nvGrpSpPr>
        <p:grpSpPr bwMode="auto">
          <a:xfrm>
            <a:off x="7620000" y="176213"/>
            <a:ext cx="1371600" cy="328612"/>
            <a:chOff x="4690" y="1023"/>
            <a:chExt cx="864" cy="207"/>
          </a:xfrm>
        </p:grpSpPr>
        <p:sp>
          <p:nvSpPr>
            <p:cNvPr id="270355" name="WordArt 19" descr="30%"/>
            <p:cNvSpPr>
              <a:spLocks noChangeArrowheads="1" noChangeShapeType="1" noTextEdit="1"/>
            </p:cNvSpPr>
            <p:nvPr/>
          </p:nvSpPr>
          <p:spPr bwMode="auto">
            <a:xfrm>
              <a:off x="4690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6" name="WordArt 20" descr="30%"/>
            <p:cNvSpPr>
              <a:spLocks noChangeArrowheads="1" noChangeShapeType="1" noTextEdit="1"/>
            </p:cNvSpPr>
            <p:nvPr/>
          </p:nvSpPr>
          <p:spPr bwMode="auto">
            <a:xfrm>
              <a:off x="4988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7" name="WordArt 21" descr="30%"/>
            <p:cNvSpPr>
              <a:spLocks noChangeArrowheads="1" noChangeShapeType="1" noTextEdit="1"/>
            </p:cNvSpPr>
            <p:nvPr/>
          </p:nvSpPr>
          <p:spPr bwMode="auto">
            <a:xfrm>
              <a:off x="5287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</p:grpSp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833438" y="1449402"/>
            <a:ext cx="7472362" cy="4113198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Picture 6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702572"/>
            <a:ext cx="5338762" cy="36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4"/>
          <p:cNvGrpSpPr>
            <a:grpSpLocks/>
          </p:cNvGrpSpPr>
          <p:nvPr userDrawn="1"/>
        </p:nvGrpSpPr>
        <p:grpSpPr bwMode="auto">
          <a:xfrm rot="10800000">
            <a:off x="688976" y="6297613"/>
            <a:ext cx="457200" cy="458787"/>
            <a:chOff x="566" y="4031"/>
            <a:chExt cx="288" cy="289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51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4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6"/>
            <a:ext cx="183828" cy="45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32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  <p:sldLayoutId id="214748488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34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496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09956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64950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1993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040" indent="-1690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5570" indent="-2211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37757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17">
          <a:solidFill>
            <a:srgbClr val="141313"/>
          </a:solidFill>
          <a:latin typeface="+mn-lt"/>
          <a:ea typeface="+mn-ea"/>
        </a:defRPr>
      </a:lvl3pPr>
      <a:lvl4pPr marL="909956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17">
          <a:solidFill>
            <a:srgbClr val="141313"/>
          </a:solidFill>
          <a:latin typeface="+mn-lt"/>
          <a:ea typeface="+mn-ea"/>
        </a:defRPr>
      </a:lvl4pPr>
      <a:lvl5pPr marL="1082173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2173" algn="l"/>
        </a:tabLst>
        <a:defRPr sz="1406">
          <a:solidFill>
            <a:srgbClr val="141313"/>
          </a:solidFill>
          <a:latin typeface="+mn-lt"/>
          <a:ea typeface="+mn-ea"/>
        </a:defRPr>
      </a:lvl5pPr>
      <a:lvl6pPr marL="2443950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6pPr>
      <a:lvl7pPr marL="2898925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7pPr>
      <a:lvl8pPr marL="3353907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8pPr>
      <a:lvl9pPr marL="3808898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496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0995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6495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19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74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29898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84879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3984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0438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19" r:id="rId3"/>
    <p:sldLayoutId id="2147484920" r:id="rId4"/>
    <p:sldLayoutId id="2147484921" r:id="rId5"/>
    <p:sldLayoutId id="2147484922" r:id="rId6"/>
    <p:sldLayoutId id="2147484923" r:id="rId7"/>
    <p:sldLayoutId id="2147484924" r:id="rId8"/>
    <p:sldLayoutId id="2147484925" r:id="rId9"/>
    <p:sldLayoutId id="2147484926" r:id="rId10"/>
    <p:sldLayoutId id="2147484927" r:id="rId11"/>
    <p:sldLayoutId id="2147484928" r:id="rId12"/>
    <p:sldLayoutId id="2147484929" r:id="rId13"/>
    <p:sldLayoutId id="2147484930" r:id="rId14"/>
    <p:sldLayoutId id="214748493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4824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3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772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  <p:sldLayoutId id="2147485045" r:id="rId5"/>
    <p:sldLayoutId id="2147485046" r:id="rId6"/>
    <p:sldLayoutId id="2147485047" r:id="rId7"/>
    <p:sldLayoutId id="2147485048" r:id="rId8"/>
    <p:sldLayoutId id="2147485049" r:id="rId9"/>
    <p:sldLayoutId id="2147485050" r:id="rId10"/>
    <p:sldLayoutId id="2147485051" r:id="rId11"/>
    <p:sldLayoutId id="2147485052" r:id="rId12"/>
    <p:sldLayoutId id="2147485053" r:id="rId13"/>
    <p:sldLayoutId id="214748505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70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  <p:sldLayoutId id="2147485068" r:id="rId12"/>
    <p:sldLayoutId id="2147485069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9605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  <p:sldLayoutId id="2147485134" r:id="rId12"/>
    <p:sldLayoutId id="2147485135" r:id="rId13"/>
    <p:sldLayoutId id="2147485136" r:id="rId14"/>
    <p:sldLayoutId id="2147485137" r:id="rId15"/>
    <p:sldLayoutId id="214748513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i-improve.com/" TargetMode="Externa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171" y="773963"/>
            <a:ext cx="7982901" cy="397734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b="1" dirty="0"/>
              <a:t> </a:t>
            </a:r>
            <a:r>
              <a:rPr lang="en-US" sz="4900" b="1" dirty="0"/>
              <a:t>Supporting Students from Application to the First Day of Classes</a:t>
            </a:r>
            <a:br>
              <a:rPr lang="en-US" sz="4900" b="1" dirty="0"/>
            </a:br>
            <a:r>
              <a:rPr lang="en-US" sz="4900" b="1" dirty="0"/>
              <a:t>  </a:t>
            </a:r>
            <a:r>
              <a:rPr lang="en-US" sz="3100" b="1" i="1" dirty="0">
                <a:solidFill>
                  <a:srgbClr val="549E39">
                    <a:lumMod val="50000"/>
                  </a:srgbClr>
                </a:solidFill>
              </a:rPr>
              <a:t>Advancing Equity through Guided Pathways Series</a:t>
            </a:r>
            <a:br>
              <a:rPr lang="en-US" sz="31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3100" b="1" i="1" dirty="0">
                <a:solidFill>
                  <a:srgbClr val="549E39">
                    <a:lumMod val="50000"/>
                  </a:srgbClr>
                </a:solidFill>
              </a:rPr>
              <a:t>Discussion Guide </a:t>
            </a:r>
            <a:r>
              <a:rPr lang="en-US" sz="3100" b="1" i="1">
                <a:solidFill>
                  <a:srgbClr val="549E39">
                    <a:lumMod val="50000"/>
                  </a:srgbClr>
                </a:solidFill>
              </a:rPr>
              <a:t>#5 </a:t>
            </a:r>
            <a:br>
              <a:rPr lang="en-US" sz="3100" b="1" i="1" dirty="0">
                <a:solidFill>
                  <a:srgbClr val="549E39">
                    <a:lumMod val="50000"/>
                  </a:srgbClr>
                </a:solidFill>
              </a:rPr>
            </a:br>
            <a:br>
              <a:rPr lang="en-US" sz="31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3100" b="1" i="1" dirty="0">
                <a:solidFill>
                  <a:srgbClr val="549E39">
                    <a:lumMod val="50000"/>
                  </a:srgbClr>
                </a:solidFill>
              </a:rPr>
              <a:t>Julianna Barnes, Cuyamaca College &amp;</a:t>
            </a:r>
            <a:br>
              <a:rPr lang="en-US" sz="31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3100" b="1" i="1" dirty="0">
                <a:solidFill>
                  <a:srgbClr val="549E39">
                    <a:lumMod val="50000"/>
                  </a:srgbClr>
                </a:solidFill>
              </a:rPr>
              <a:t>Rob Johnstone, NCII</a:t>
            </a:r>
            <a:br>
              <a:rPr lang="en-US" sz="40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C28C9-49BD-154E-81F1-36BC551BC08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97A526-1CBD-4B41-B3B4-686116C8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01" y="5425510"/>
            <a:ext cx="3286125" cy="10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407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C065-4E0A-CC4D-B2A3-53DA678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Research Tasks (1)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78684-835C-5C44-946B-7F76B373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60389"/>
            <a:ext cx="7680960" cy="461684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i="1" dirty="0"/>
              <a:t>Determine how your college will…</a:t>
            </a:r>
          </a:p>
          <a:p>
            <a:pPr lvl="0">
              <a:spcBef>
                <a:spcPts val="1500"/>
              </a:spcBef>
            </a:pPr>
            <a:r>
              <a:rPr lang="en-US" dirty="0"/>
              <a:t>Map the current student intake process, identifying all steps a student might need to take to get from application to the first day of classes</a:t>
            </a:r>
          </a:p>
          <a:p>
            <a:pPr lvl="0">
              <a:spcBef>
                <a:spcPts val="1500"/>
              </a:spcBef>
            </a:pPr>
            <a:r>
              <a:rPr lang="en-US" dirty="0"/>
              <a:t>Determine at what points along the intake process your college loses students* </a:t>
            </a:r>
          </a:p>
          <a:p>
            <a:pPr lvl="0">
              <a:spcBef>
                <a:spcPts val="1500"/>
              </a:spcBef>
            </a:pPr>
            <a:r>
              <a:rPr lang="en-US" dirty="0"/>
              <a:t>Identify the percentage of students who begin the intake process but do not enroll (e.g. applied but did not enroll, started/completed the financial aid process but did not enroll)*</a:t>
            </a:r>
          </a:p>
          <a:p>
            <a:pPr marL="0" lvl="0" indent="0">
              <a:spcBef>
                <a:spcPts val="1500"/>
              </a:spcBef>
              <a:buNone/>
            </a:pPr>
            <a:r>
              <a:rPr lang="en-US" sz="1700" i="1" dirty="0"/>
              <a:t>*Disaggregate for different student groups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0BA71-DD0E-5147-9B04-48E296CB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10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32219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C065-4E0A-CC4D-B2A3-53DA678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Research Tasks (2)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78684-835C-5C44-946B-7F76B373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60389"/>
            <a:ext cx="7680960" cy="4616843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i="1" dirty="0"/>
              <a:t>Determine how your college will…</a:t>
            </a:r>
          </a:p>
          <a:p>
            <a:pPr lvl="0">
              <a:spcBef>
                <a:spcPts val="1500"/>
              </a:spcBef>
            </a:pPr>
            <a:r>
              <a:rPr lang="en-US" dirty="0"/>
              <a:t>Gather student perceptions about the intake process, focusing on implications for improvement*</a:t>
            </a:r>
          </a:p>
          <a:p>
            <a:pPr lvl="0">
              <a:spcBef>
                <a:spcPts val="1500"/>
              </a:spcBef>
            </a:pPr>
            <a:r>
              <a:rPr lang="en-US" dirty="0"/>
              <a:t>Examine what percentage of students who make it to enrollment are directed to remedial education, enter a program of study that leads to earning a living wage*</a:t>
            </a:r>
          </a:p>
          <a:p>
            <a:pPr marL="0" lvl="0" indent="0">
              <a:spcBef>
                <a:spcPts val="1500"/>
              </a:spcBef>
              <a:buNone/>
            </a:pPr>
            <a:r>
              <a:rPr lang="en-US" sz="1700" i="1" dirty="0"/>
              <a:t>*Disaggregate for different student groups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0BA71-DD0E-5147-9B04-48E296CB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11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2409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4F9-5D02-2B49-AD78-450DC353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For More Information…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52E70-FE32-5843-BE9F-04EE06E3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dirty="0"/>
              <a:t>For related content, discussion questions, &amp; research tasks, review…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i="1" dirty="0"/>
              <a:t>Creating Student Connection &amp; Belonging upon Entry</a:t>
            </a:r>
            <a:r>
              <a:rPr lang="en-US" dirty="0"/>
              <a:t> (Guide 6)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i="1" dirty="0"/>
              <a:t>Taking an Asset-Based Approach to Student Onboarding</a:t>
            </a:r>
            <a:r>
              <a:rPr lang="en-US" dirty="0"/>
              <a:t> (Guide 7)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dirty="0"/>
              <a:t>For all guides &amp; additional information on the series, visit </a:t>
            </a:r>
            <a:r>
              <a:rPr lang="en-US" u="sng" dirty="0">
                <a:hlinkClick r:id="rId2"/>
              </a:rPr>
              <a:t>www.ncii-improve.com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7F085-538B-D845-84CB-86A5D390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12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827F-0835-F743-91A9-F367EFCE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How to Use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0F228-B789-B249-BADA-2E1CF879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89463"/>
            <a:ext cx="7680960" cy="418776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dirty="0"/>
              <a:t>As an institutional redesign team…</a:t>
            </a:r>
          </a:p>
          <a:p>
            <a:pPr>
              <a:spcBef>
                <a:spcPts val="1500"/>
              </a:spcBef>
            </a:pPr>
            <a:r>
              <a:rPr lang="en-US" dirty="0"/>
              <a:t>Independently read </a:t>
            </a:r>
            <a:r>
              <a:rPr lang="en-US" i="1" dirty="0"/>
              <a:t>Advancing Equity through Guided Pathways Discussion Guide 5</a:t>
            </a:r>
          </a:p>
          <a:p>
            <a:pPr>
              <a:spcBef>
                <a:spcPts val="1500"/>
              </a:spcBef>
            </a:pPr>
            <a:r>
              <a:rPr lang="en-US" dirty="0"/>
              <a:t>Review the highlights (below) on </a:t>
            </a:r>
            <a:r>
              <a:rPr lang="en-US" u="sng" dirty="0"/>
              <a:t>equity issues impacting student connection to the college throughout the intake process</a:t>
            </a:r>
            <a:r>
              <a:rPr lang="en-US" dirty="0"/>
              <a:t> </a:t>
            </a:r>
          </a:p>
          <a:p>
            <a:pPr>
              <a:spcBef>
                <a:spcPts val="1500"/>
              </a:spcBef>
            </a:pPr>
            <a:r>
              <a:rPr lang="en-US" dirty="0"/>
              <a:t>Consider the discussion questions</a:t>
            </a:r>
          </a:p>
          <a:p>
            <a:pPr>
              <a:spcBef>
                <a:spcPts val="1500"/>
              </a:spcBef>
            </a:pPr>
            <a:r>
              <a:rPr lang="en-US" dirty="0"/>
              <a:t>Determine how to conduct the research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D801F-C619-A947-9BD7-38FA50CE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2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94343"/>
            <a:ext cx="7680960" cy="901337"/>
          </a:xfrm>
        </p:spPr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219200"/>
            <a:ext cx="8219440" cy="4998719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dirty="0"/>
              <a:t>Prepared as companion to the </a:t>
            </a:r>
            <a:r>
              <a:rPr lang="en-US" i="1" dirty="0"/>
              <a:t>Advancing Equity in Guided Pathways Discussion Guide 5</a:t>
            </a:r>
            <a:r>
              <a:rPr lang="en-US" dirty="0"/>
              <a:t>, authored by Julia Barnes, Cuyamaca College &amp; Rob Johnstone, NCII</a:t>
            </a:r>
          </a:p>
          <a:p>
            <a:pPr>
              <a:spcBef>
                <a:spcPts val="1500"/>
              </a:spcBef>
            </a:pPr>
            <a:r>
              <a:rPr lang="en-US" dirty="0"/>
              <a:t>Intended to foster critical campus conversations about increasing student equity under a Guided Pathways umbrella </a:t>
            </a:r>
          </a:p>
          <a:p>
            <a:pPr lvl="1">
              <a:spcBef>
                <a:spcPts val="700"/>
              </a:spcBef>
            </a:pPr>
            <a:r>
              <a:rPr lang="en-US" dirty="0"/>
              <a:t>Across the series, authors bring their own unique perspectives on &amp; approach to the issue; no guide is intended as the definitive word on its topic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882295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5223-983C-4E48-898F-55C67D4F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What Do We Mean by Intake?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4DC10-D92C-BD4B-BFC3-40BCD5622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500"/>
              </a:spcBef>
            </a:pPr>
            <a:r>
              <a:rPr lang="en-US" dirty="0"/>
              <a:t>Happens </a:t>
            </a:r>
            <a:r>
              <a:rPr lang="en-US" i="1" dirty="0"/>
              <a:t>before</a:t>
            </a:r>
            <a:r>
              <a:rPr lang="en-US" dirty="0"/>
              <a:t> students enter the classroom</a:t>
            </a:r>
          </a:p>
          <a:p>
            <a:pPr>
              <a:spcBef>
                <a:spcPts val="1500"/>
              </a:spcBef>
            </a:pPr>
            <a:r>
              <a:rPr lang="en-US" dirty="0"/>
              <a:t>Includes application, placement testing, orientation, financial aid, advising, &amp; registration </a:t>
            </a:r>
          </a:p>
          <a:p>
            <a:pPr>
              <a:spcBef>
                <a:spcPts val="1500"/>
              </a:spcBef>
            </a:pPr>
            <a:r>
              <a:rPr lang="en-US" dirty="0"/>
              <a:t>Also referred to as “onboarding” or “matriculation”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19561-58DA-DB49-9B81-77E35487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4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0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6B13-2E95-464E-BF8F-7A7ACDF2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Why Is Successful Student Intake Important to Equity?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D5D02-5875-B44C-9B4C-348BDA45A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dirty="0"/>
              <a:t>Equity data shows students of color, first generation, &amp; low-income students often never make it through intake to enrollment</a:t>
            </a:r>
          </a:p>
          <a:p>
            <a:pPr>
              <a:spcBef>
                <a:spcPts val="1500"/>
              </a:spcBef>
            </a:pPr>
            <a:r>
              <a:rPr lang="en-US" dirty="0"/>
              <a:t>Community college students’ racial, cultural, linguistic, &amp; socioeconomic diversity means there can be no one intake experience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CDFBB-DE10-E547-8C00-005E48DB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0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What Are Some Issues Impacting Equity in Student Intake?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500"/>
              </a:spcBef>
            </a:pPr>
            <a:r>
              <a:rPr lang="en-US" dirty="0"/>
              <a:t>Complexity of steps, multiplicity of processes</a:t>
            </a:r>
          </a:p>
          <a:p>
            <a:pPr>
              <a:spcBef>
                <a:spcPts val="1500"/>
              </a:spcBef>
            </a:pPr>
            <a:r>
              <a:rPr lang="en-US" dirty="0"/>
              <a:t>Language barriers for non-native English speakers, college jargon, confusing instructions</a:t>
            </a:r>
          </a:p>
          <a:p>
            <a:pPr>
              <a:spcBef>
                <a:spcPts val="1500"/>
              </a:spcBef>
            </a:pPr>
            <a:r>
              <a:rPr lang="en-US" dirty="0"/>
              <a:t>Insufficient funds to cover costs beyond tuition, delays in financial aid disbursement, absence of information about financial assistance</a:t>
            </a:r>
          </a:p>
          <a:p>
            <a:pPr>
              <a:spcBef>
                <a:spcPts val="1500"/>
              </a:spcBef>
            </a:pPr>
            <a:r>
              <a:rPr lang="en-US" dirty="0"/>
              <a:t>Lack of awareness about / use of services &amp; supports to facilitate successful intake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6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5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What Are Some Issues Impacting Equity in Student Intake?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dirty="0"/>
              <a:t>Reliance on opaque college websites, dense course catalogs for information </a:t>
            </a:r>
          </a:p>
          <a:p>
            <a:pPr>
              <a:spcBef>
                <a:spcPts val="1500"/>
              </a:spcBef>
            </a:pPr>
            <a:r>
              <a:rPr lang="en-US" dirty="0"/>
              <a:t>Uninformed decision-making about high-stakes testing, course selection resulting in placement in remedial education, choice of programs leading low-wage careers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7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3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 (1)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35677"/>
            <a:ext cx="7680960" cy="4641556"/>
          </a:xfrm>
        </p:spPr>
        <p:txBody>
          <a:bodyPr>
            <a:normAutofit/>
          </a:bodyPr>
          <a:lstStyle/>
          <a:p>
            <a:pPr marL="0" lvl="0" indent="0">
              <a:spcBef>
                <a:spcPts val="1500"/>
              </a:spcBef>
              <a:buNone/>
            </a:pPr>
            <a:r>
              <a:rPr lang="en-US" i="1" dirty="0"/>
              <a:t>Consider what your college…</a:t>
            </a:r>
          </a:p>
          <a:p>
            <a:pPr lvl="0">
              <a:spcBef>
                <a:spcPts val="1500"/>
              </a:spcBef>
            </a:pPr>
            <a:r>
              <a:rPr lang="en-US" u="sng" dirty="0"/>
              <a:t>Knows about the current intake process</a:t>
            </a:r>
            <a:r>
              <a:rPr lang="en-US" dirty="0"/>
              <a:t> for different student groups, including how this current process fosters or impedes early connection to the campus</a:t>
            </a:r>
          </a:p>
          <a:p>
            <a:pPr lvl="0">
              <a:spcBef>
                <a:spcPts val="1500"/>
              </a:spcBef>
            </a:pPr>
            <a:r>
              <a:rPr lang="en-US" u="sng" dirty="0"/>
              <a:t>Could tangibly change to make its intake process clearer</a:t>
            </a:r>
            <a:r>
              <a:rPr lang="en-US" dirty="0"/>
              <a:t> for students of color &amp; those who have been historically underrepresented &amp;/or underserved in higher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8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38593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 (2)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35677"/>
            <a:ext cx="7680960" cy="4641556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1500"/>
              </a:spcBef>
              <a:buNone/>
            </a:pPr>
            <a:r>
              <a:rPr lang="en-US" i="1" dirty="0"/>
              <a:t>Consider what your college…</a:t>
            </a:r>
          </a:p>
          <a:p>
            <a:pPr lvl="0">
              <a:spcBef>
                <a:spcPts val="1500"/>
              </a:spcBef>
            </a:pPr>
            <a:r>
              <a:rPr lang="en-US" u="sng" dirty="0"/>
              <a:t>Could do to ensure that disproportionately impacted students access support services</a:t>
            </a:r>
            <a:r>
              <a:rPr lang="en-US" dirty="0"/>
              <a:t> that facilitate enrollment into programs of study leading to earning a living wage (e.g. financial aid, orientation, counseling/advisement)</a:t>
            </a:r>
          </a:p>
          <a:p>
            <a:pPr lvl="0">
              <a:spcBef>
                <a:spcPts val="1500"/>
              </a:spcBef>
            </a:pPr>
            <a:r>
              <a:rPr lang="en-US" u="sng" dirty="0"/>
              <a:t>Could do to employ hiring and professional development practices</a:t>
            </a:r>
            <a:r>
              <a:rPr lang="en-US" dirty="0"/>
              <a:t> that improve the intake processes for disproportionately impacted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9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73105"/>
      </p:ext>
    </p:extLst>
  </p:cSld>
  <p:clrMapOvr>
    <a:masterClrMapping/>
  </p:clrMapOvr>
  <p:transition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2.xml><?xml version="1.0" encoding="utf-8"?>
<a:theme xmlns:a="http://schemas.openxmlformats.org/drawingml/2006/main" name="Family Feud Master">
  <a:themeElements>
    <a:clrScheme name="Family Feud Bible Edition v1.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mily Feud Bible Edition v1.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Family Feud Bible Edition v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D0CD61F-64F4-8042-8B52-057EC0C08E7D}" vid="{CE445F00-00A9-B14A-A85E-C5DFAB001E1E}"/>
    </a:ext>
  </a:extLst>
</a:theme>
</file>

<file path=ppt/theme/theme7.xml><?xml version="1.0" encoding="utf-8"?>
<a:theme xmlns:a="http://schemas.openxmlformats.org/drawingml/2006/main" name="3_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8.xml><?xml version="1.0" encoding="utf-8"?>
<a:theme xmlns:a="http://schemas.openxmlformats.org/drawingml/2006/main" name="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CRC PowerPoint Template 2018.potx" id="{9B62C386-C4C1-224D-BD9F-7B871BB1274C}" vid="{EEFA916E-7339-4C4A-B1FC-FDCAD3B656D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176965</TotalTime>
  <Words>710</Words>
  <Application>Microsoft Office PowerPoint</Application>
  <PresentationFormat>On-screen Show (4:3)</PresentationFormat>
  <Paragraphs>62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Arial (null)</vt:lpstr>
      <vt:lpstr>Arial Black</vt:lpstr>
      <vt:lpstr>Calibri</vt:lpstr>
      <vt:lpstr>Century Gothic</vt:lpstr>
      <vt:lpstr>Helvetica</vt:lpstr>
      <vt:lpstr>Tahoma</vt:lpstr>
      <vt:lpstr>Wingdings</vt:lpstr>
      <vt:lpstr>Savon</vt:lpstr>
      <vt:lpstr>Family Feud Master</vt:lpstr>
      <vt:lpstr>41_AmericasCharities_PPT_TEMPLATE_160511</vt:lpstr>
      <vt:lpstr>CCRC2017</vt:lpstr>
      <vt:lpstr>3_CCRC2017</vt:lpstr>
      <vt:lpstr>3_CCRC 2018 Theme</vt:lpstr>
      <vt:lpstr>3_Savon</vt:lpstr>
      <vt:lpstr>CCRC 2018 Theme</vt:lpstr>
      <vt:lpstr>Image</vt:lpstr>
      <vt:lpstr>think-cell Slide</vt:lpstr>
      <vt:lpstr> Supporting Students from Application to the First Day of Classes   Advancing Equity through Guided Pathways Series Discussion Guide #5   Julianna Barnes, Cuyamaca College &amp; Rob Johnstone, NCII </vt:lpstr>
      <vt:lpstr>How to Use This Presentation</vt:lpstr>
      <vt:lpstr>Background</vt:lpstr>
      <vt:lpstr>What Do We Mean by Intake?</vt:lpstr>
      <vt:lpstr>Why Is Successful Student Intake Important to Equity?</vt:lpstr>
      <vt:lpstr>What Are Some Issues Impacting Equity in Student Intake? (1)</vt:lpstr>
      <vt:lpstr>What Are Some Issues Impacting Equity in Student Intake? (2)</vt:lpstr>
      <vt:lpstr>Discussion Questions (1) </vt:lpstr>
      <vt:lpstr>Discussion Questions (2) </vt:lpstr>
      <vt:lpstr>Research Tasks (1) </vt:lpstr>
      <vt:lpstr>Research Tasks (2) </vt:lpstr>
      <vt:lpstr>For More Information…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</dc:creator>
  <cp:lastModifiedBy>Robert Johnstone</cp:lastModifiedBy>
  <cp:revision>665</cp:revision>
  <cp:lastPrinted>2014-07-14T16:09:47Z</cp:lastPrinted>
  <dcterms:created xsi:type="dcterms:W3CDTF">2013-06-11T18:27:20Z</dcterms:created>
  <dcterms:modified xsi:type="dcterms:W3CDTF">2020-06-23T01:27:41Z</dcterms:modified>
</cp:coreProperties>
</file>