
<file path=[Content_Types].xml><?xml version="1.0" encoding="utf-8"?>
<Types xmlns="http://schemas.openxmlformats.org/package/2006/content-types">
  <Default Extension="bin" ContentType="application/vnd.openxmlformats-officedocument.oleObject"/>
  <Default Extension="bmp" ContentType="image/bmp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4806" r:id="rId2"/>
    <p:sldMasterId id="2147484868" r:id="rId3"/>
    <p:sldMasterId id="2147484916" r:id="rId4"/>
    <p:sldMasterId id="2147485021" r:id="rId5"/>
    <p:sldMasterId id="2147485040" r:id="rId6"/>
    <p:sldMasterId id="2147485056" r:id="rId7"/>
    <p:sldMasterId id="2147485122" r:id="rId8"/>
  </p:sldMasterIdLst>
  <p:notesMasterIdLst>
    <p:notesMasterId r:id="rId23"/>
  </p:notesMasterIdLst>
  <p:sldIdLst>
    <p:sldId id="1025" r:id="rId9"/>
    <p:sldId id="1947" r:id="rId10"/>
    <p:sldId id="1959" r:id="rId11"/>
    <p:sldId id="1965" r:id="rId12"/>
    <p:sldId id="1971" r:id="rId13"/>
    <p:sldId id="1952" r:id="rId14"/>
    <p:sldId id="1973" r:id="rId15"/>
    <p:sldId id="1974" r:id="rId16"/>
    <p:sldId id="1954" r:id="rId17"/>
    <p:sldId id="1975" r:id="rId18"/>
    <p:sldId id="1976" r:id="rId19"/>
    <p:sldId id="1955" r:id="rId20"/>
    <p:sldId id="1977" r:id="rId21"/>
    <p:sldId id="1956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ner, Josh" initials="WJ" lastIdx="5" clrIdx="0"/>
  <p:cmAuthor id="1" name="Keith" initials="K" lastIdx="2" clrIdx="1"/>
  <p:cmAuthor id="2" name="Linda Perlstein" initials="" lastIdx="10" clrIdx="2"/>
  <p:cmAuthor id="3" name="Bridget DeSimone" initials="BD" lastIdx="6" clrIdx="3"/>
  <p:cmAuthor id="4" name="Arsenault, Leigh" initials="AL" lastIdx="2" clrIdx="4"/>
  <p:cmAuthor id="5" name="Kelley Karandjeff" initials="KK" lastIdx="1" clrIdx="5">
    <p:extLst>
      <p:ext uri="{19B8F6BF-5375-455C-9EA6-DF929625EA0E}">
        <p15:presenceInfo xmlns:p15="http://schemas.microsoft.com/office/powerpoint/2012/main" userId="995163bab1a338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D88"/>
    <a:srgbClr val="0989B1"/>
    <a:srgbClr val="4AB5C4"/>
    <a:srgbClr val="0354A0"/>
    <a:srgbClr val="91E5B3"/>
    <a:srgbClr val="9CFAC5"/>
    <a:srgbClr val="72CDF4"/>
    <a:srgbClr val="99D625"/>
    <a:srgbClr val="FFE200"/>
    <a:srgbClr val="FF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A32DE-88DF-4FA7-8FC7-B1F943673BC1}" v="3" dt="2020-06-23T01:28:40.711"/>
    <p1510:client id="{E3A0F13F-B493-4CAB-8FEC-9A97E19038E3}" v="1" dt="2020-06-22T12:52:36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3907" autoAdjust="0"/>
  </p:normalViewPr>
  <p:slideViewPr>
    <p:cSldViewPr snapToGrid="0">
      <p:cViewPr varScale="1">
        <p:scale>
          <a:sx n="63" d="100"/>
          <a:sy n="63" d="100"/>
        </p:scale>
        <p:origin x="1212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08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Johnstone" userId="cb449c38944dd802" providerId="LiveId" clId="{FF925FE8-6F3F-47DF-84BC-2E2EA8F4ABD8}"/>
    <pc:docChg chg="custSel addSld delSld modSld sldOrd">
      <pc:chgData name="Robert Johnstone" userId="cb449c38944dd802" providerId="LiveId" clId="{FF925FE8-6F3F-47DF-84BC-2E2EA8F4ABD8}" dt="2020-04-02T18:23:58.039" v="157" actId="1076"/>
      <pc:docMkLst>
        <pc:docMk/>
      </pc:docMkLst>
      <pc:sldChg chg="addSp modSp">
        <pc:chgData name="Robert Johnstone" userId="cb449c38944dd802" providerId="LiveId" clId="{FF925FE8-6F3F-47DF-84BC-2E2EA8F4ABD8}" dt="2020-04-02T18:23:58.039" v="157" actId="1076"/>
        <pc:sldMkLst>
          <pc:docMk/>
          <pc:sldMk cId="2539340765" sldId="1025"/>
        </pc:sldMkLst>
        <pc:spChg chg="mod">
          <ac:chgData name="Robert Johnstone" userId="cb449c38944dd802" providerId="LiveId" clId="{FF925FE8-6F3F-47DF-84BC-2E2EA8F4ABD8}" dt="2020-03-31T16:30:43.313" v="141"/>
          <ac:spMkLst>
            <pc:docMk/>
            <pc:sldMk cId="2539340765" sldId="1025"/>
            <ac:spMk id="3" creationId="{00000000-0000-0000-0000-000000000000}"/>
          </ac:spMkLst>
        </pc:spChg>
        <pc:picChg chg="add mod">
          <ac:chgData name="Robert Johnstone" userId="cb449c38944dd802" providerId="LiveId" clId="{FF925FE8-6F3F-47DF-84BC-2E2EA8F4ABD8}" dt="2020-04-02T18:23:58.039" v="157" actId="1076"/>
          <ac:picMkLst>
            <pc:docMk/>
            <pc:sldMk cId="2539340765" sldId="1025"/>
            <ac:picMk id="5" creationId="{3197A526-1CBD-4B41-B3B4-686116C89D99}"/>
          </ac:picMkLst>
        </pc:picChg>
      </pc:sldChg>
      <pc:sldChg chg="modSp del ord">
        <pc:chgData name="Robert Johnstone" userId="cb449c38944dd802" providerId="LiveId" clId="{FF925FE8-6F3F-47DF-84BC-2E2EA8F4ABD8}" dt="2020-03-29T15:47:42.010" v="15" actId="47"/>
        <pc:sldMkLst>
          <pc:docMk/>
          <pc:sldMk cId="1078822957" sldId="1769"/>
        </pc:sldMkLst>
        <pc:spChg chg="mod">
          <ac:chgData name="Robert Johnstone" userId="cb449c38944dd802" providerId="LiveId" clId="{FF925FE8-6F3F-47DF-84BC-2E2EA8F4ABD8}" dt="2020-03-29T15:33:48.449" v="9" actId="207"/>
          <ac:spMkLst>
            <pc:docMk/>
            <pc:sldMk cId="1078822957" sldId="1769"/>
            <ac:spMk id="2" creationId="{00000000-0000-0000-0000-000000000000}"/>
          </ac:spMkLst>
        </pc:spChg>
      </pc:sldChg>
      <pc:sldChg chg="modSp">
        <pc:chgData name="Robert Johnstone" userId="cb449c38944dd802" providerId="LiveId" clId="{FF925FE8-6F3F-47DF-84BC-2E2EA8F4ABD8}" dt="2020-03-29T17:18:17.782" v="16" actId="113"/>
        <pc:sldMkLst>
          <pc:docMk/>
          <pc:sldMk cId="128915136" sldId="1947"/>
        </pc:sldMkLst>
        <pc:spChg chg="mod">
          <ac:chgData name="Robert Johnstone" userId="cb449c38944dd802" providerId="LiveId" clId="{FF925FE8-6F3F-47DF-84BC-2E2EA8F4ABD8}" dt="2020-03-29T15:32:49.792" v="0" actId="207"/>
          <ac:spMkLst>
            <pc:docMk/>
            <pc:sldMk cId="128915136" sldId="1947"/>
            <ac:spMk id="2" creationId="{06FA827F-0835-F743-91A9-F367EFCE32F6}"/>
          </ac:spMkLst>
        </pc:spChg>
        <pc:spChg chg="mod">
          <ac:chgData name="Robert Johnstone" userId="cb449c38944dd802" providerId="LiveId" clId="{FF925FE8-6F3F-47DF-84BC-2E2EA8F4ABD8}" dt="2020-03-29T17:18:17.782" v="16" actId="113"/>
          <ac:spMkLst>
            <pc:docMk/>
            <pc:sldMk cId="128915136" sldId="1947"/>
            <ac:spMk id="3" creationId="{6370F228-B789-B249-BADA-2E1CF879D65B}"/>
          </ac:spMkLst>
        </pc:spChg>
      </pc:sldChg>
      <pc:sldChg chg="modSp">
        <pc:chgData name="Robert Johnstone" userId="cb449c38944dd802" providerId="LiveId" clId="{FF925FE8-6F3F-47DF-84BC-2E2EA8F4ABD8}" dt="2020-03-29T17:19:25.984" v="33" actId="20577"/>
        <pc:sldMkLst>
          <pc:docMk/>
          <pc:sldMk cId="3720268094" sldId="1952"/>
        </pc:sldMkLst>
        <pc:spChg chg="mod">
          <ac:chgData name="Robert Johnstone" userId="cb449c38944dd802" providerId="LiveId" clId="{FF925FE8-6F3F-47DF-84BC-2E2EA8F4ABD8}" dt="2020-03-29T17:19:25.984" v="33" actId="20577"/>
          <ac:spMkLst>
            <pc:docMk/>
            <pc:sldMk cId="3720268094" sldId="1952"/>
            <ac:spMk id="2" creationId="{CF47C920-260A-064B-B9CA-04A1A3A986D1}"/>
          </ac:spMkLst>
        </pc:spChg>
        <pc:spChg chg="mod">
          <ac:chgData name="Robert Johnstone" userId="cb449c38944dd802" providerId="LiveId" clId="{FF925FE8-6F3F-47DF-84BC-2E2EA8F4ABD8}" dt="2020-03-29T17:19:19.441" v="29" actId="27636"/>
          <ac:spMkLst>
            <pc:docMk/>
            <pc:sldMk cId="3720268094" sldId="1952"/>
            <ac:spMk id="3" creationId="{84B0A658-148F-1A40-9016-484DCCC34CEC}"/>
          </ac:spMkLst>
        </pc:spChg>
      </pc:sldChg>
      <pc:sldChg chg="modSp">
        <pc:chgData name="Robert Johnstone" userId="cb449c38944dd802" providerId="LiveId" clId="{FF925FE8-6F3F-47DF-84BC-2E2EA8F4ABD8}" dt="2020-03-29T17:20:50.479" v="86" actId="1036"/>
        <pc:sldMkLst>
          <pc:docMk/>
          <pc:sldMk cId="703238593" sldId="1954"/>
        </pc:sldMkLst>
        <pc:spChg chg="mod">
          <ac:chgData name="Robert Johnstone" userId="cb449c38944dd802" providerId="LiveId" clId="{FF925FE8-6F3F-47DF-84BC-2E2EA8F4ABD8}" dt="2020-03-29T17:20:28.811" v="68" actId="20577"/>
          <ac:spMkLst>
            <pc:docMk/>
            <pc:sldMk cId="703238593" sldId="1954"/>
            <ac:spMk id="2" creationId="{A212896D-3920-EA43-A026-51741A7F2227}"/>
          </ac:spMkLst>
        </pc:spChg>
        <pc:spChg chg="mod">
          <ac:chgData name="Robert Johnstone" userId="cb449c38944dd802" providerId="LiveId" clId="{FF925FE8-6F3F-47DF-84BC-2E2EA8F4ABD8}" dt="2020-03-29T17:20:50.479" v="86" actId="1036"/>
          <ac:spMkLst>
            <pc:docMk/>
            <pc:sldMk cId="703238593" sldId="1954"/>
            <ac:spMk id="5" creationId="{7CDEF541-B067-E349-824C-CA149825556E}"/>
          </ac:spMkLst>
        </pc:spChg>
      </pc:sldChg>
      <pc:sldChg chg="modSp">
        <pc:chgData name="Robert Johnstone" userId="cb449c38944dd802" providerId="LiveId" clId="{FF925FE8-6F3F-47DF-84BC-2E2EA8F4ABD8}" dt="2020-03-29T17:22:22.540" v="131" actId="1036"/>
        <pc:sldMkLst>
          <pc:docMk/>
          <pc:sldMk cId="3391632219" sldId="1955"/>
        </pc:sldMkLst>
        <pc:spChg chg="mod">
          <ac:chgData name="Robert Johnstone" userId="cb449c38944dd802" providerId="LiveId" clId="{FF925FE8-6F3F-47DF-84BC-2E2EA8F4ABD8}" dt="2020-03-29T17:21:59.978" v="102" actId="20577"/>
          <ac:spMkLst>
            <pc:docMk/>
            <pc:sldMk cId="3391632219" sldId="1955"/>
            <ac:spMk id="2" creationId="{489FC065-4E0A-CC4D-B2A3-53DA6780C94F}"/>
          </ac:spMkLst>
        </pc:spChg>
        <pc:spChg chg="mod">
          <ac:chgData name="Robert Johnstone" userId="cb449c38944dd802" providerId="LiveId" clId="{FF925FE8-6F3F-47DF-84BC-2E2EA8F4ABD8}" dt="2020-03-29T17:22:22.540" v="131" actId="1036"/>
          <ac:spMkLst>
            <pc:docMk/>
            <pc:sldMk cId="3391632219" sldId="1955"/>
            <ac:spMk id="4" creationId="{12A78684-835C-5C44-946B-7F76B373D4FB}"/>
          </ac:spMkLst>
        </pc:spChg>
      </pc:sldChg>
      <pc:sldChg chg="modSp">
        <pc:chgData name="Robert Johnstone" userId="cb449c38944dd802" providerId="LiveId" clId="{FF925FE8-6F3F-47DF-84BC-2E2EA8F4ABD8}" dt="2020-03-29T17:22:25.487" v="132" actId="113"/>
        <pc:sldMkLst>
          <pc:docMk/>
          <pc:sldMk cId="159093646" sldId="1956"/>
        </pc:sldMkLst>
        <pc:spChg chg="mod">
          <ac:chgData name="Robert Johnstone" userId="cb449c38944dd802" providerId="LiveId" clId="{FF925FE8-6F3F-47DF-84BC-2E2EA8F4ABD8}" dt="2020-03-29T15:33:42.863" v="8" actId="207"/>
          <ac:spMkLst>
            <pc:docMk/>
            <pc:sldMk cId="159093646" sldId="1956"/>
            <ac:spMk id="2" creationId="{F04D14F9-5D02-2B49-AD78-450DC353074D}"/>
          </ac:spMkLst>
        </pc:spChg>
        <pc:spChg chg="mod">
          <ac:chgData name="Robert Johnstone" userId="cb449c38944dd802" providerId="LiveId" clId="{FF925FE8-6F3F-47DF-84BC-2E2EA8F4ABD8}" dt="2020-03-29T17:22:25.487" v="132" actId="113"/>
          <ac:spMkLst>
            <pc:docMk/>
            <pc:sldMk cId="159093646" sldId="1956"/>
            <ac:spMk id="3" creationId="{AB752E70-FE32-5843-BE9F-04EE06E35745}"/>
          </ac:spMkLst>
        </pc:spChg>
      </pc:sldChg>
      <pc:sldChg chg="modSp">
        <pc:chgData name="Robert Johnstone" userId="cb449c38944dd802" providerId="LiveId" clId="{FF925FE8-6F3F-47DF-84BC-2E2EA8F4ABD8}" dt="2020-03-31T16:34:30.711" v="155" actId="20577"/>
        <pc:sldMkLst>
          <pc:docMk/>
          <pc:sldMk cId="682321964" sldId="1959"/>
        </pc:sldMkLst>
        <pc:spChg chg="mod">
          <ac:chgData name="Robert Johnstone" userId="cb449c38944dd802" providerId="LiveId" clId="{FF925FE8-6F3F-47DF-84BC-2E2EA8F4ABD8}" dt="2020-03-31T16:34:30.711" v="155" actId="20577"/>
          <ac:spMkLst>
            <pc:docMk/>
            <pc:sldMk cId="682321964" sldId="1959"/>
            <ac:spMk id="2" creationId="{00000000-0000-0000-0000-000000000000}"/>
          </ac:spMkLst>
        </pc:spChg>
        <pc:spChg chg="mod">
          <ac:chgData name="Robert Johnstone" userId="cb449c38944dd802" providerId="LiveId" clId="{FF925FE8-6F3F-47DF-84BC-2E2EA8F4ABD8}" dt="2020-03-31T16:34:23.580" v="145" actId="20577"/>
          <ac:spMkLst>
            <pc:docMk/>
            <pc:sldMk cId="682321964" sldId="1959"/>
            <ac:spMk id="3" creationId="{00000000-0000-0000-0000-000000000000}"/>
          </ac:spMkLst>
        </pc:spChg>
      </pc:sldChg>
      <pc:sldChg chg="modSp">
        <pc:chgData name="Robert Johnstone" userId="cb449c38944dd802" providerId="LiveId" clId="{FF925FE8-6F3F-47DF-84BC-2E2EA8F4ABD8}" dt="2020-03-29T17:18:36.394" v="18" actId="113"/>
        <pc:sldMkLst>
          <pc:docMk/>
          <pc:sldMk cId="1001803112" sldId="1965"/>
        </pc:sldMkLst>
        <pc:spChg chg="mod">
          <ac:chgData name="Robert Johnstone" userId="cb449c38944dd802" providerId="LiveId" clId="{FF925FE8-6F3F-47DF-84BC-2E2EA8F4ABD8}" dt="2020-03-29T15:32:53.840" v="1" actId="207"/>
          <ac:spMkLst>
            <pc:docMk/>
            <pc:sldMk cId="1001803112" sldId="1965"/>
            <ac:spMk id="2" creationId="{E3446B13-2E95-464E-BF8F-7A7ACDF2D27C}"/>
          </ac:spMkLst>
        </pc:spChg>
        <pc:spChg chg="mod">
          <ac:chgData name="Robert Johnstone" userId="cb449c38944dd802" providerId="LiveId" clId="{FF925FE8-6F3F-47DF-84BC-2E2EA8F4ABD8}" dt="2020-03-29T17:18:25.048" v="17" actId="113"/>
          <ac:spMkLst>
            <pc:docMk/>
            <pc:sldMk cId="1001803112" sldId="1965"/>
            <ac:spMk id="4" creationId="{847D5D02-5875-B44C-9B4C-348BDA45A985}"/>
          </ac:spMkLst>
        </pc:spChg>
        <pc:spChg chg="mod">
          <ac:chgData name="Robert Johnstone" userId="cb449c38944dd802" providerId="LiveId" clId="{FF925FE8-6F3F-47DF-84BC-2E2EA8F4ABD8}" dt="2020-03-29T17:18:36.394" v="18" actId="113"/>
          <ac:spMkLst>
            <pc:docMk/>
            <pc:sldMk cId="1001803112" sldId="1965"/>
            <ac:spMk id="6" creationId="{D3F0C193-2BB2-BB48-8BE8-48A9505E8E3C}"/>
          </ac:spMkLst>
        </pc:spChg>
      </pc:sldChg>
      <pc:sldChg chg="modSp">
        <pc:chgData name="Robert Johnstone" userId="cb449c38944dd802" providerId="LiveId" clId="{FF925FE8-6F3F-47DF-84BC-2E2EA8F4ABD8}" dt="2020-03-29T17:18:56.519" v="19" actId="113"/>
        <pc:sldMkLst>
          <pc:docMk/>
          <pc:sldMk cId="2113119846" sldId="1971"/>
        </pc:sldMkLst>
        <pc:spChg chg="mod">
          <ac:chgData name="Robert Johnstone" userId="cb449c38944dd802" providerId="LiveId" clId="{FF925FE8-6F3F-47DF-84BC-2E2EA8F4ABD8}" dt="2020-03-29T15:32:57.691" v="2" actId="207"/>
          <ac:spMkLst>
            <pc:docMk/>
            <pc:sldMk cId="2113119846" sldId="1971"/>
            <ac:spMk id="2" creationId="{E3446B13-2E95-464E-BF8F-7A7ACDF2D27C}"/>
          </ac:spMkLst>
        </pc:spChg>
        <pc:spChg chg="mod">
          <ac:chgData name="Robert Johnstone" userId="cb449c38944dd802" providerId="LiveId" clId="{FF925FE8-6F3F-47DF-84BC-2E2EA8F4ABD8}" dt="2020-03-29T17:18:56.519" v="19" actId="113"/>
          <ac:spMkLst>
            <pc:docMk/>
            <pc:sldMk cId="2113119846" sldId="1971"/>
            <ac:spMk id="4" creationId="{847D5D02-5875-B44C-9B4C-348BDA45A985}"/>
          </ac:spMkLst>
        </pc:spChg>
      </pc:sldChg>
      <pc:sldChg chg="modSp">
        <pc:chgData name="Robert Johnstone" userId="cb449c38944dd802" providerId="LiveId" clId="{FF925FE8-6F3F-47DF-84BC-2E2EA8F4ABD8}" dt="2020-03-29T17:19:44.410" v="47" actId="27636"/>
        <pc:sldMkLst>
          <pc:docMk/>
          <pc:sldMk cId="1409437904" sldId="1973"/>
        </pc:sldMkLst>
        <pc:spChg chg="mod">
          <ac:chgData name="Robert Johnstone" userId="cb449c38944dd802" providerId="LiveId" clId="{FF925FE8-6F3F-47DF-84BC-2E2EA8F4ABD8}" dt="2020-03-29T17:19:31.216" v="39" actId="20577"/>
          <ac:spMkLst>
            <pc:docMk/>
            <pc:sldMk cId="1409437904" sldId="1973"/>
            <ac:spMk id="2" creationId="{CF47C920-260A-064B-B9CA-04A1A3A986D1}"/>
          </ac:spMkLst>
        </pc:spChg>
        <pc:spChg chg="mod">
          <ac:chgData name="Robert Johnstone" userId="cb449c38944dd802" providerId="LiveId" clId="{FF925FE8-6F3F-47DF-84BC-2E2EA8F4ABD8}" dt="2020-03-29T17:19:44.410" v="47" actId="27636"/>
          <ac:spMkLst>
            <pc:docMk/>
            <pc:sldMk cId="1409437904" sldId="1973"/>
            <ac:spMk id="3" creationId="{84B0A658-148F-1A40-9016-484DCCC34CEC}"/>
          </ac:spMkLst>
        </pc:spChg>
      </pc:sldChg>
      <pc:sldChg chg="modSp">
        <pc:chgData name="Robert Johnstone" userId="cb449c38944dd802" providerId="LiveId" clId="{FF925FE8-6F3F-47DF-84BC-2E2EA8F4ABD8}" dt="2020-03-29T17:20:19.326" v="64" actId="313"/>
        <pc:sldMkLst>
          <pc:docMk/>
          <pc:sldMk cId="1959277272" sldId="1974"/>
        </pc:sldMkLst>
        <pc:spChg chg="mod">
          <ac:chgData name="Robert Johnstone" userId="cb449c38944dd802" providerId="LiveId" clId="{FF925FE8-6F3F-47DF-84BC-2E2EA8F4ABD8}" dt="2020-03-29T17:19:51.703" v="53" actId="20577"/>
          <ac:spMkLst>
            <pc:docMk/>
            <pc:sldMk cId="1959277272" sldId="1974"/>
            <ac:spMk id="2" creationId="{CF47C920-260A-064B-B9CA-04A1A3A986D1}"/>
          </ac:spMkLst>
        </pc:spChg>
        <pc:spChg chg="mod">
          <ac:chgData name="Robert Johnstone" userId="cb449c38944dd802" providerId="LiveId" clId="{FF925FE8-6F3F-47DF-84BC-2E2EA8F4ABD8}" dt="2020-03-29T17:20:19.326" v="64" actId="313"/>
          <ac:spMkLst>
            <pc:docMk/>
            <pc:sldMk cId="1959277272" sldId="1974"/>
            <ac:spMk id="3" creationId="{84B0A658-148F-1A40-9016-484DCCC34CEC}"/>
          </ac:spMkLst>
        </pc:spChg>
      </pc:sldChg>
      <pc:sldChg chg="modSp add">
        <pc:chgData name="Robert Johnstone" userId="cb449c38944dd802" providerId="LiveId" clId="{FF925FE8-6F3F-47DF-84BC-2E2EA8F4ABD8}" dt="2020-03-29T17:21:49.590" v="97" actId="20577"/>
        <pc:sldMkLst>
          <pc:docMk/>
          <pc:sldMk cId="2648428097" sldId="1975"/>
        </pc:sldMkLst>
        <pc:spChg chg="mod">
          <ac:chgData name="Robert Johnstone" userId="cb449c38944dd802" providerId="LiveId" clId="{FF925FE8-6F3F-47DF-84BC-2E2EA8F4ABD8}" dt="2020-03-29T17:20:35.131" v="71" actId="20577"/>
          <ac:spMkLst>
            <pc:docMk/>
            <pc:sldMk cId="2648428097" sldId="1975"/>
            <ac:spMk id="2" creationId="{A212896D-3920-EA43-A026-51741A7F2227}"/>
          </ac:spMkLst>
        </pc:spChg>
        <pc:spChg chg="mod">
          <ac:chgData name="Robert Johnstone" userId="cb449c38944dd802" providerId="LiveId" clId="{FF925FE8-6F3F-47DF-84BC-2E2EA8F4ABD8}" dt="2020-03-29T17:21:49.590" v="97" actId="20577"/>
          <ac:spMkLst>
            <pc:docMk/>
            <pc:sldMk cId="2648428097" sldId="1975"/>
            <ac:spMk id="5" creationId="{7CDEF541-B067-E349-824C-CA149825556E}"/>
          </ac:spMkLst>
        </pc:spChg>
      </pc:sldChg>
      <pc:sldChg chg="modSp add">
        <pc:chgData name="Robert Johnstone" userId="cb449c38944dd802" providerId="LiveId" clId="{FF925FE8-6F3F-47DF-84BC-2E2EA8F4ABD8}" dt="2020-03-29T17:21:45.146" v="96" actId="6549"/>
        <pc:sldMkLst>
          <pc:docMk/>
          <pc:sldMk cId="2064386941" sldId="1976"/>
        </pc:sldMkLst>
        <pc:spChg chg="mod">
          <ac:chgData name="Robert Johnstone" userId="cb449c38944dd802" providerId="LiveId" clId="{FF925FE8-6F3F-47DF-84BC-2E2EA8F4ABD8}" dt="2020-03-29T17:21:42.317" v="95" actId="20577"/>
          <ac:spMkLst>
            <pc:docMk/>
            <pc:sldMk cId="2064386941" sldId="1976"/>
            <ac:spMk id="2" creationId="{A212896D-3920-EA43-A026-51741A7F2227}"/>
          </ac:spMkLst>
        </pc:spChg>
        <pc:spChg chg="mod">
          <ac:chgData name="Robert Johnstone" userId="cb449c38944dd802" providerId="LiveId" clId="{FF925FE8-6F3F-47DF-84BC-2E2EA8F4ABD8}" dt="2020-03-29T17:21:45.146" v="96" actId="6549"/>
          <ac:spMkLst>
            <pc:docMk/>
            <pc:sldMk cId="2064386941" sldId="1976"/>
            <ac:spMk id="5" creationId="{7CDEF541-B067-E349-824C-CA149825556E}"/>
          </ac:spMkLst>
        </pc:spChg>
      </pc:sldChg>
      <pc:sldChg chg="modSp add">
        <pc:chgData name="Robert Johnstone" userId="cb449c38944dd802" providerId="LiveId" clId="{FF925FE8-6F3F-47DF-84BC-2E2EA8F4ABD8}" dt="2020-03-29T17:22:38.647" v="140" actId="20577"/>
        <pc:sldMkLst>
          <pc:docMk/>
          <pc:sldMk cId="732915887" sldId="1977"/>
        </pc:sldMkLst>
        <pc:spChg chg="mod">
          <ac:chgData name="Robert Johnstone" userId="cb449c38944dd802" providerId="LiveId" clId="{FF925FE8-6F3F-47DF-84BC-2E2EA8F4ABD8}" dt="2020-03-29T17:22:38.647" v="140" actId="20577"/>
          <ac:spMkLst>
            <pc:docMk/>
            <pc:sldMk cId="732915887" sldId="1977"/>
            <ac:spMk id="2" creationId="{489FC065-4E0A-CC4D-B2A3-53DA6780C94F}"/>
          </ac:spMkLst>
        </pc:spChg>
        <pc:spChg chg="mod">
          <ac:chgData name="Robert Johnstone" userId="cb449c38944dd802" providerId="LiveId" clId="{FF925FE8-6F3F-47DF-84BC-2E2EA8F4ABD8}" dt="2020-03-29T17:22:16.791" v="120" actId="1036"/>
          <ac:spMkLst>
            <pc:docMk/>
            <pc:sldMk cId="732915887" sldId="1977"/>
            <ac:spMk id="4" creationId="{12A78684-835C-5C44-946B-7F76B373D4FB}"/>
          </ac:spMkLst>
        </pc:spChg>
      </pc:sldChg>
    </pc:docChg>
  </pc:docChgLst>
  <pc:docChgLst>
    <pc:chgData name="Robert Johnstone" userId="cb449c38944dd802" providerId="LiveId" clId="{169A32DE-88DF-4FA7-8FC7-B1F943673BC1}"/>
    <pc:docChg chg="custSel modSld">
      <pc:chgData name="Robert Johnstone" userId="cb449c38944dd802" providerId="LiveId" clId="{169A32DE-88DF-4FA7-8FC7-B1F943673BC1}" dt="2020-06-23T01:28:39.535" v="22" actId="20577"/>
      <pc:docMkLst>
        <pc:docMk/>
      </pc:docMkLst>
      <pc:sldChg chg="modSp mod">
        <pc:chgData name="Robert Johnstone" userId="cb449c38944dd802" providerId="LiveId" clId="{169A32DE-88DF-4FA7-8FC7-B1F943673BC1}" dt="2020-06-23T01:28:39.535" v="22" actId="20577"/>
        <pc:sldMkLst>
          <pc:docMk/>
          <pc:sldMk cId="2539340765" sldId="1025"/>
        </pc:sldMkLst>
        <pc:spChg chg="mod">
          <ac:chgData name="Robert Johnstone" userId="cb449c38944dd802" providerId="LiveId" clId="{169A32DE-88DF-4FA7-8FC7-B1F943673BC1}" dt="2020-06-23T01:28:39.535" v="22" actId="20577"/>
          <ac:spMkLst>
            <pc:docMk/>
            <pc:sldMk cId="2539340765" sldId="1025"/>
            <ac:spMk id="3" creationId="{00000000-0000-0000-0000-000000000000}"/>
          </ac:spMkLst>
        </pc:spChg>
      </pc:sldChg>
      <pc:sldChg chg="modSp mod">
        <pc:chgData name="Robert Johnstone" userId="cb449c38944dd802" providerId="LiveId" clId="{169A32DE-88DF-4FA7-8FC7-B1F943673BC1}" dt="2020-06-22T13:06:05.136" v="8" actId="20577"/>
        <pc:sldMkLst>
          <pc:docMk/>
          <pc:sldMk cId="128915136" sldId="1947"/>
        </pc:sldMkLst>
        <pc:spChg chg="mod">
          <ac:chgData name="Robert Johnstone" userId="cb449c38944dd802" providerId="LiveId" clId="{169A32DE-88DF-4FA7-8FC7-B1F943673BC1}" dt="2020-06-22T13:06:05.136" v="8" actId="20577"/>
          <ac:spMkLst>
            <pc:docMk/>
            <pc:sldMk cId="128915136" sldId="1947"/>
            <ac:spMk id="3" creationId="{6370F228-B789-B249-BADA-2E1CF879D65B}"/>
          </ac:spMkLst>
        </pc:spChg>
      </pc:sldChg>
      <pc:sldChg chg="modSp mod">
        <pc:chgData name="Robert Johnstone" userId="cb449c38944dd802" providerId="LiveId" clId="{169A32DE-88DF-4FA7-8FC7-B1F943673BC1}" dt="2020-06-22T13:06:50.321" v="21" actId="20577"/>
        <pc:sldMkLst>
          <pc:docMk/>
          <pc:sldMk cId="159093646" sldId="1956"/>
        </pc:sldMkLst>
        <pc:spChg chg="mod">
          <ac:chgData name="Robert Johnstone" userId="cb449c38944dd802" providerId="LiveId" clId="{169A32DE-88DF-4FA7-8FC7-B1F943673BC1}" dt="2020-06-22T13:06:50.321" v="21" actId="20577"/>
          <ac:spMkLst>
            <pc:docMk/>
            <pc:sldMk cId="159093646" sldId="1956"/>
            <ac:spMk id="3" creationId="{AB752E70-FE32-5843-BE9F-04EE06E35745}"/>
          </ac:spMkLst>
        </pc:spChg>
      </pc:sldChg>
      <pc:sldChg chg="modSp mod">
        <pc:chgData name="Robert Johnstone" userId="cb449c38944dd802" providerId="LiveId" clId="{169A32DE-88DF-4FA7-8FC7-B1F943673BC1}" dt="2020-06-22T13:06:09.523" v="11" actId="20577"/>
        <pc:sldMkLst>
          <pc:docMk/>
          <pc:sldMk cId="682321964" sldId="1959"/>
        </pc:sldMkLst>
        <pc:spChg chg="mod">
          <ac:chgData name="Robert Johnstone" userId="cb449c38944dd802" providerId="LiveId" clId="{169A32DE-88DF-4FA7-8FC7-B1F943673BC1}" dt="2020-06-22T13:06:09.523" v="11" actId="20577"/>
          <ac:spMkLst>
            <pc:docMk/>
            <pc:sldMk cId="682321964" sldId="1959"/>
            <ac:spMk id="3" creationId="{00000000-0000-0000-0000-000000000000}"/>
          </ac:spMkLst>
        </pc:spChg>
      </pc:sldChg>
    </pc:docChg>
  </pc:docChgLst>
  <pc:docChgLst>
    <pc:chgData name="Robert Johnstone" userId="cb449c38944dd802" providerId="LiveId" clId="{B540C3B1-2478-43DD-9645-F6CE36AD6CFC}"/>
    <pc:docChg chg="custSel">
      <pc:chgData name="Robert Johnstone" userId="cb449c38944dd802" providerId="LiveId" clId="{B540C3B1-2478-43DD-9645-F6CE36AD6CFC}" dt="2020-04-24T19:59:34.287" v="0" actId="1592"/>
      <pc:docMkLst>
        <pc:docMk/>
      </pc:docMkLst>
      <pc:sldChg chg="delCm">
        <pc:chgData name="Robert Johnstone" userId="cb449c38944dd802" providerId="LiveId" clId="{B540C3B1-2478-43DD-9645-F6CE36AD6CFC}" dt="2020-04-24T19:59:34.287" v="0" actId="1592"/>
        <pc:sldMkLst>
          <pc:docMk/>
          <pc:sldMk cId="128915136" sldId="1947"/>
        </pc:sldMkLst>
      </pc:sldChg>
    </pc:docChg>
  </pc:docChgLst>
  <pc:docChgLst>
    <pc:chgData name="Robert Johnstone" userId="cb449c38944dd802" providerId="LiveId" clId="{E3A0F13F-B493-4CAB-8FEC-9A97E19038E3}"/>
    <pc:docChg chg="modSld">
      <pc:chgData name="Robert Johnstone" userId="cb449c38944dd802" providerId="LiveId" clId="{E3A0F13F-B493-4CAB-8FEC-9A97E19038E3}" dt="2020-06-22T12:52:32.330" v="2" actId="20577"/>
      <pc:docMkLst>
        <pc:docMk/>
      </pc:docMkLst>
      <pc:sldChg chg="modSp mod">
        <pc:chgData name="Robert Johnstone" userId="cb449c38944dd802" providerId="LiveId" clId="{E3A0F13F-B493-4CAB-8FEC-9A97E19038E3}" dt="2020-06-22T12:52:32.330" v="2" actId="20577"/>
        <pc:sldMkLst>
          <pc:docMk/>
          <pc:sldMk cId="2539340765" sldId="1025"/>
        </pc:sldMkLst>
        <pc:spChg chg="mod">
          <ac:chgData name="Robert Johnstone" userId="cb449c38944dd802" providerId="LiveId" clId="{E3A0F13F-B493-4CAB-8FEC-9A97E19038E3}" dt="2020-06-22T12:52:32.330" v="2" actId="20577"/>
          <ac:spMkLst>
            <pc:docMk/>
            <pc:sldMk cId="2539340765" sldId="1025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D53FCB3-3116-4BA0-A0FB-DF705EF6CDC8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9EC6E68-91FA-4CA7-8DD7-25476B1B0A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3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1BF69-0C71-4B88-AA8F-AF8EE4A4B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3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6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56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884991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(null)"/>
              <a:cs typeface="Helvetica"/>
              <a:sym typeface="Helvetica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Presenter’s contact information goes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926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&amp; Titl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953" y="755653"/>
            <a:ext cx="8326935" cy="341632"/>
          </a:xfrm>
        </p:spPr>
        <p:txBody>
          <a:bodyPr wrap="square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/>
          </p:nvPr>
        </p:nvSpPr>
        <p:spPr>
          <a:xfrm>
            <a:off x="424955" y="1475113"/>
            <a:ext cx="8327161" cy="499100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1" hasCustomPrompt="1"/>
          </p:nvPr>
        </p:nvSpPr>
        <p:spPr>
          <a:xfrm>
            <a:off x="424953" y="6493238"/>
            <a:ext cx="8326935" cy="364763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154" indent="0">
              <a:buNone/>
              <a:defRPr sz="1200"/>
            </a:lvl2pPr>
            <a:lvl3pPr marL="914306" indent="0">
              <a:buNone/>
              <a:defRPr sz="1200"/>
            </a:lvl3pPr>
            <a:lvl4pPr marL="1371460" indent="0">
              <a:buNone/>
              <a:defRPr sz="1200"/>
            </a:lvl4pPr>
            <a:lvl5pPr marL="1828613" indent="0">
              <a:buNone/>
              <a:defRPr sz="1200"/>
            </a:lvl5pPr>
          </a:lstStyle>
          <a:p>
            <a:pPr lvl="0"/>
            <a:r>
              <a:rPr lang="en-US" dirty="0"/>
              <a:t>Source: 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301144" y="377826"/>
            <a:ext cx="7842856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8" y="261705"/>
            <a:ext cx="711200" cy="232242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0" y="377826"/>
            <a:ext cx="371754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739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579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3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49523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91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5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" y="261980"/>
            <a:ext cx="3541483" cy="6887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91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2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7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258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0160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9" y="750982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145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36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6888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2"/>
            <a:ext cx="7996435" cy="4259820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466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069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365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29601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002249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96" y="2002249"/>
            <a:ext cx="3665799" cy="4427189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340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3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39761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5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2814" indent="-110586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4398" indent="-233810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093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2"/>
            <a:ext cx="183828" cy="459804"/>
          </a:xfrm>
          <a:prstGeom prst="rect">
            <a:avLst/>
          </a:prstGeom>
          <a:noFill/>
        </p:spPr>
        <p:txBody>
          <a:bodyPr wrap="none" lIns="90993" tIns="45497" rIns="90993" bIns="45497" rtlCol="0"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042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50888"/>
            <a:ext cx="8229601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1990081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941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2201427"/>
            <a:ext cx="3995737" cy="410580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5" y="2201427"/>
            <a:ext cx="3995737" cy="410580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626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3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2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sz="2000" dirty="0"/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CCRC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458596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581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91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98707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4063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412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57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1113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8562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7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43259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46235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6008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148422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5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1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algn="r"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3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067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03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6F66-3772-4378-A47F-9B36BBECAB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9EFE-2D53-420E-97B2-34175C946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86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384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0" y="6400846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5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8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Monday, June 22, 2020</a:t>
            </a:fld>
            <a:endParaRPr lang="en-US" altLang="en-US" sz="2400" dirty="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8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8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36456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24519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15925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17960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305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252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41130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648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7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71965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90517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8528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68466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6553211" y="6389055"/>
            <a:ext cx="2133600" cy="299727"/>
          </a:xfrm>
          <a:prstGeom prst="rect">
            <a:avLst/>
          </a:prstGeom>
        </p:spPr>
        <p:txBody>
          <a:bodyPr wrap="square" lIns="62689" tIns="62689" rIns="62689" bIns="62689" anchor="ctr">
            <a:spAutoFit/>
          </a:bodyPr>
          <a:lstStyle>
            <a:lvl1pPr algn="r" defTabSz="62043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3185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643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6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2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r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PRESENTATION TITLE IN HEADER / JUNE 8, 2012</a:t>
            </a:r>
            <a:endParaRPr kumimoji="0" lang="en-US" sz="7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4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COMMUNITY COLLEGE RESEARCH CENTER</a:t>
            </a:r>
            <a:endParaRPr kumimoji="0" lang="en-US" sz="7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83557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02206"/>
            <a:fld id="{DE8D6F66-3772-4378-A47F-9B36BBECABB6}" type="datetimeFigureOut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6/22/2020</a:t>
            </a:fld>
            <a:endParaRPr lang="en-US" sz="773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02206"/>
            <a:endParaRPr lang="en-US" sz="773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2206"/>
            <a:fld id="{85D89EFE-2D53-420E-97B2-34175C946FAB}" type="slidenum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‹#›</a:t>
            </a:fld>
            <a:endParaRPr lang="en-US" sz="773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24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501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3" y="762000"/>
            <a:ext cx="8224520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30025" y="3108967"/>
            <a:ext cx="174908" cy="455428"/>
          </a:xfrm>
          <a:prstGeom prst="rect">
            <a:avLst/>
          </a:prstGeom>
          <a:noFill/>
        </p:spPr>
        <p:txBody>
          <a:bodyPr wrap="none" lIns="86576" tIns="43330" rIns="86576" bIns="43330" rtlCol="0"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16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7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1" y="6400847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6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9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Monday, June 22, 2020</a:t>
            </a:fld>
            <a:endParaRPr lang="en-US" altLang="en-US" sz="2400" dirty="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9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9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54836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Presenters’ Names</a:t>
            </a:r>
            <a:endParaRPr dirty="0"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314265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About CCRC</a:t>
            </a:r>
            <a:endParaRPr sz="1100" b="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701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icon to add chart</a:t>
            </a:r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415876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71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371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95393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251550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Subtitle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39098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3573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58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##</a:t>
            </a:r>
            <a:endParaRPr dirty="0"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icon to add chart</a:t>
            </a:r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821442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icon to add chart</a:t>
            </a:r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621543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8971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896528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r>
              <a:rPr lang="en-US" sz="44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you</a:t>
            </a: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100" b="0" i="0" dirty="0">
              <a:latin typeface="Arial (null)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Presenter’s contact information goes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988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58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27008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15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76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355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552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45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93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566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045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685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674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92999"/>
      </p:ext>
    </p:extLst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Presenters’ Names</a:t>
            </a:r>
            <a:endParaRPr dirty="0"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2076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048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329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icon to add chart</a:t>
            </a:r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7420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6288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420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0070221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03715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Subtitle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183102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518632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##</a:t>
            </a:r>
            <a:endParaRPr dirty="0"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icon to add chart</a:t>
            </a:r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749447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icon to add chart</a:t>
            </a:r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64002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719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inquiry2improvement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  <a:hlinkClick r:id="rId17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66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58EB3"/>
            </a:gs>
            <a:gs pos="50000">
              <a:srgbClr val="258EB3">
                <a:gamma/>
                <a:tint val="39216"/>
                <a:invGamma/>
              </a:srgbClr>
            </a:gs>
            <a:gs pos="100000">
              <a:srgbClr val="258EB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6" y="277526"/>
            <a:ext cx="9150334" cy="59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350" name="Group 14"/>
          <p:cNvGrpSpPr>
            <a:grpSpLocks/>
          </p:cNvGrpSpPr>
          <p:nvPr userDrawn="1"/>
        </p:nvGrpSpPr>
        <p:grpSpPr bwMode="auto">
          <a:xfrm>
            <a:off x="152400" y="6297613"/>
            <a:ext cx="457200" cy="458787"/>
            <a:chOff x="566" y="4031"/>
            <a:chExt cx="288" cy="289"/>
          </a:xfrm>
        </p:grpSpPr>
        <p:sp>
          <p:nvSpPr>
            <p:cNvPr id="270351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0352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0353" name="Oval 17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70354" name="Group 18"/>
          <p:cNvGrpSpPr>
            <a:grpSpLocks/>
          </p:cNvGrpSpPr>
          <p:nvPr userDrawn="1"/>
        </p:nvGrpSpPr>
        <p:grpSpPr bwMode="auto">
          <a:xfrm>
            <a:off x="7620000" y="176213"/>
            <a:ext cx="1371600" cy="328612"/>
            <a:chOff x="4690" y="1023"/>
            <a:chExt cx="864" cy="207"/>
          </a:xfrm>
        </p:grpSpPr>
        <p:sp>
          <p:nvSpPr>
            <p:cNvPr id="270355" name="WordArt 19" descr="30%"/>
            <p:cNvSpPr>
              <a:spLocks noChangeArrowheads="1" noChangeShapeType="1" noTextEdit="1"/>
            </p:cNvSpPr>
            <p:nvPr/>
          </p:nvSpPr>
          <p:spPr bwMode="auto">
            <a:xfrm>
              <a:off x="4690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6" name="WordArt 20" descr="30%"/>
            <p:cNvSpPr>
              <a:spLocks noChangeArrowheads="1" noChangeShapeType="1" noTextEdit="1"/>
            </p:cNvSpPr>
            <p:nvPr/>
          </p:nvSpPr>
          <p:spPr bwMode="auto">
            <a:xfrm>
              <a:off x="4988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7" name="WordArt 21" descr="30%"/>
            <p:cNvSpPr>
              <a:spLocks noChangeArrowheads="1" noChangeShapeType="1" noTextEdit="1"/>
            </p:cNvSpPr>
            <p:nvPr/>
          </p:nvSpPr>
          <p:spPr bwMode="auto">
            <a:xfrm>
              <a:off x="5287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</p:grpSp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833438" y="1449402"/>
            <a:ext cx="7472362" cy="4113198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Picture 6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702572"/>
            <a:ext cx="5338762" cy="36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4"/>
          <p:cNvGrpSpPr>
            <a:grpSpLocks/>
          </p:cNvGrpSpPr>
          <p:nvPr userDrawn="1"/>
        </p:nvGrpSpPr>
        <p:grpSpPr bwMode="auto">
          <a:xfrm rot="10800000">
            <a:off x="688976" y="6297613"/>
            <a:ext cx="457200" cy="458787"/>
            <a:chOff x="566" y="4031"/>
            <a:chExt cx="288" cy="289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1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751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4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6"/>
            <a:ext cx="183828" cy="45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32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  <p:sldLayoutId id="214748488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34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496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09956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64950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1993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040" indent="-1690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5570" indent="-2211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37757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17">
          <a:solidFill>
            <a:srgbClr val="141313"/>
          </a:solidFill>
          <a:latin typeface="+mn-lt"/>
          <a:ea typeface="+mn-ea"/>
        </a:defRPr>
      </a:lvl3pPr>
      <a:lvl4pPr marL="909956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17">
          <a:solidFill>
            <a:srgbClr val="141313"/>
          </a:solidFill>
          <a:latin typeface="+mn-lt"/>
          <a:ea typeface="+mn-ea"/>
        </a:defRPr>
      </a:lvl4pPr>
      <a:lvl5pPr marL="1082173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2173" algn="l"/>
        </a:tabLst>
        <a:defRPr sz="1406">
          <a:solidFill>
            <a:srgbClr val="141313"/>
          </a:solidFill>
          <a:latin typeface="+mn-lt"/>
          <a:ea typeface="+mn-ea"/>
        </a:defRPr>
      </a:lvl5pPr>
      <a:lvl6pPr marL="2443950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6pPr>
      <a:lvl7pPr marL="2898925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7pPr>
      <a:lvl8pPr marL="3353907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8pPr>
      <a:lvl9pPr marL="3808898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496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0995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6495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19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74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29898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84879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3984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0438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19" r:id="rId3"/>
    <p:sldLayoutId id="2147484920" r:id="rId4"/>
    <p:sldLayoutId id="2147484921" r:id="rId5"/>
    <p:sldLayoutId id="2147484922" r:id="rId6"/>
    <p:sldLayoutId id="2147484923" r:id="rId7"/>
    <p:sldLayoutId id="2147484924" r:id="rId8"/>
    <p:sldLayoutId id="2147484925" r:id="rId9"/>
    <p:sldLayoutId id="2147484926" r:id="rId10"/>
    <p:sldLayoutId id="2147484927" r:id="rId11"/>
    <p:sldLayoutId id="2147484928" r:id="rId12"/>
    <p:sldLayoutId id="2147484929" r:id="rId13"/>
    <p:sldLayoutId id="2147484930" r:id="rId14"/>
    <p:sldLayoutId id="214748493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4824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3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772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  <p:sldLayoutId id="2147485045" r:id="rId5"/>
    <p:sldLayoutId id="2147485046" r:id="rId6"/>
    <p:sldLayoutId id="2147485047" r:id="rId7"/>
    <p:sldLayoutId id="2147485048" r:id="rId8"/>
    <p:sldLayoutId id="2147485049" r:id="rId9"/>
    <p:sldLayoutId id="2147485050" r:id="rId10"/>
    <p:sldLayoutId id="2147485051" r:id="rId11"/>
    <p:sldLayoutId id="2147485052" r:id="rId12"/>
    <p:sldLayoutId id="2147485053" r:id="rId13"/>
    <p:sldLayoutId id="214748505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70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  <p:sldLayoutId id="2147485068" r:id="rId12"/>
    <p:sldLayoutId id="2147485069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9605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  <p:sldLayoutId id="2147485134" r:id="rId12"/>
    <p:sldLayoutId id="2147485135" r:id="rId13"/>
    <p:sldLayoutId id="2147485136" r:id="rId14"/>
    <p:sldLayoutId id="2147485137" r:id="rId15"/>
    <p:sldLayoutId id="214748513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i-improve.com/" TargetMode="Externa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crc.tc.columbia.edu/media/k2/attachments/what-we-know-about-nonacademic-student-supports.pdf" TargetMode="Externa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iles.eric.ed.gov/fulltext/ED507432.pdf" TargetMode="Externa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171" y="479323"/>
            <a:ext cx="7982901" cy="4733555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b="1" dirty="0"/>
              <a:t> </a:t>
            </a:r>
            <a:r>
              <a:rPr lang="en-US" sz="4900" b="1" dirty="0"/>
              <a:t>Integrating Non-Academic Supports into the Student Journey</a:t>
            </a:r>
            <a:br>
              <a:rPr lang="en-US" sz="4900" b="1" dirty="0"/>
            </a:br>
            <a:r>
              <a:rPr lang="en-US" sz="4900" b="1" dirty="0"/>
              <a:t>  </a:t>
            </a: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Advancing Equity through Guided Pathways Series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Discussion Guide </a:t>
            </a:r>
            <a:r>
              <a:rPr lang="en-US" sz="2800" b="1" i="1">
                <a:solidFill>
                  <a:srgbClr val="549E39">
                    <a:lumMod val="50000"/>
                  </a:srgbClr>
                </a:solidFill>
              </a:rPr>
              <a:t>#11 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Linda García, Center for Community College Student Engagement &amp; Priyadarshini Chaplot, NCII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br>
              <a:rPr lang="en-US" sz="40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C28C9-49BD-154E-81F1-36BC551BC08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97A526-1CBD-4B41-B3B4-686116C8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18" y="5359257"/>
            <a:ext cx="3286125" cy="10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407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 (2)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149178"/>
            <a:ext cx="8239760" cy="5078627"/>
          </a:xfrm>
        </p:spPr>
        <p:txBody>
          <a:bodyPr>
            <a:noAutofit/>
          </a:bodyPr>
          <a:lstStyle/>
          <a:p>
            <a:pPr marL="0" lvl="0" indent="0">
              <a:spcBef>
                <a:spcPts val="1500"/>
              </a:spcBef>
              <a:buNone/>
            </a:pPr>
            <a:r>
              <a:rPr lang="en-US" i="1" dirty="0"/>
              <a:t>Consider…</a:t>
            </a:r>
          </a:p>
          <a:p>
            <a:pPr lvl="0"/>
            <a:r>
              <a:rPr lang="en-US" dirty="0"/>
              <a:t>Where opportunities exist to foster a growth mindset (e.g., skills lab staff supporting students with regard to test-taking &amp; math)</a:t>
            </a:r>
          </a:p>
          <a:p>
            <a:pPr lvl="0"/>
            <a:r>
              <a:rPr lang="en-US" dirty="0"/>
              <a:t>What professional development is currently available or can be offered to support staff &amp; faculty members in facilitating students’ growth mindsets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10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28097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 (3)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149178"/>
            <a:ext cx="8239760" cy="5078627"/>
          </a:xfrm>
        </p:spPr>
        <p:txBody>
          <a:bodyPr>
            <a:noAutofit/>
          </a:bodyPr>
          <a:lstStyle/>
          <a:p>
            <a:pPr marL="0" lvl="0" indent="0">
              <a:spcBef>
                <a:spcPts val="1500"/>
              </a:spcBef>
              <a:buNone/>
            </a:pPr>
            <a:r>
              <a:rPr lang="en-US" i="1" dirty="0"/>
              <a:t>Consider…</a:t>
            </a:r>
          </a:p>
          <a:p>
            <a:pPr lvl="0"/>
            <a:r>
              <a:rPr lang="en-US" dirty="0"/>
              <a:t>What basic needs are most critical for students at your college</a:t>
            </a:r>
          </a:p>
          <a:p>
            <a:pPr lvl="1"/>
            <a:r>
              <a:rPr lang="en-US" dirty="0"/>
              <a:t>What supports are currently available both on- &amp; off-campus to address those needs</a:t>
            </a:r>
          </a:p>
          <a:p>
            <a:pPr lvl="1"/>
            <a:r>
              <a:rPr lang="en-US" dirty="0"/>
              <a:t>If all staff &amp; faculty know where to direct students who are having basic needs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11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86941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C065-4E0A-CC4D-B2A3-53DA678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Research Tasks (1)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78684-835C-5C44-946B-7F76B373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56399"/>
            <a:ext cx="7680960" cy="4616843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i="1" dirty="0"/>
              <a:t>Determine how your college will…</a:t>
            </a:r>
          </a:p>
          <a:p>
            <a:pPr lvl="0">
              <a:spcBef>
                <a:spcPts val="1500"/>
              </a:spcBef>
            </a:pPr>
            <a:r>
              <a:rPr lang="en-US" dirty="0"/>
              <a:t>Identify what percentage of students say they have good relationships at the college that help them feel connected &amp; valued (disaggregated by race/ethnicity, gender identification, age, enrollment status)</a:t>
            </a:r>
          </a:p>
          <a:p>
            <a:pPr lvl="0">
              <a:spcBef>
                <a:spcPts val="1500"/>
              </a:spcBef>
            </a:pPr>
            <a:r>
              <a:rPr lang="en-US" dirty="0"/>
              <a:t>Identify what percentage of students believe they have the ability to significantly change their intelligence in subjects like math &amp; English</a:t>
            </a:r>
            <a:endParaRPr lang="en-US" sz="17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0BA71-DD0E-5147-9B04-48E296CB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12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32219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C065-4E0A-CC4D-B2A3-53DA678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Research Tasks (2)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78684-835C-5C44-946B-7F76B373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66559"/>
            <a:ext cx="7680960" cy="4616843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i="1" dirty="0"/>
              <a:t>Determine how your college will…</a:t>
            </a:r>
          </a:p>
          <a:p>
            <a:pPr lvl="0">
              <a:spcBef>
                <a:spcPts val="1500"/>
              </a:spcBef>
            </a:pPr>
            <a:r>
              <a:rPr lang="en-US" dirty="0"/>
              <a:t>Assess which basic needs are most critical for your students (food, housing, transportation, childcare, healthcare)</a:t>
            </a:r>
          </a:p>
          <a:p>
            <a:pPr lvl="0">
              <a:spcBef>
                <a:spcPts val="1500"/>
              </a:spcBef>
            </a:pPr>
            <a:r>
              <a:rPr lang="en-US" dirty="0"/>
              <a:t>Determine each student’s unmet financial need (total cost of attendance minus available financial assistance)</a:t>
            </a:r>
          </a:p>
          <a:p>
            <a:pPr marL="0" lvl="0" indent="0">
              <a:spcBef>
                <a:spcPts val="1500"/>
              </a:spcBef>
              <a:buNone/>
            </a:pPr>
            <a:endParaRPr lang="en-US" dirty="0"/>
          </a:p>
          <a:p>
            <a:pPr marL="0" lvl="0" indent="0">
              <a:spcBef>
                <a:spcPts val="1500"/>
              </a:spcBef>
              <a:buNone/>
            </a:pPr>
            <a:endParaRPr lang="en-US" sz="17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0BA71-DD0E-5147-9B04-48E296CB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13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15887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4F9-5D02-2B49-AD78-450DC353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For More Information…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52E70-FE32-5843-BE9F-04EE06E3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For related content, discussion questions, &amp; research tasks, review: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i="1" dirty="0"/>
              <a:t>Creating Student Connection and Belonging upon Entry </a:t>
            </a:r>
            <a:r>
              <a:rPr lang="en-US" dirty="0"/>
              <a:t>(</a:t>
            </a:r>
            <a:r>
              <a:rPr lang="en-US"/>
              <a:t>Guide </a:t>
            </a:r>
            <a:r>
              <a:rPr lang="en-US" dirty="0"/>
              <a:t>6</a:t>
            </a:r>
            <a:r>
              <a:rPr lang="en-US"/>
              <a:t>)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i="1" dirty="0"/>
              <a:t>Taking an Asset-Based Approach to Student Onboarding </a:t>
            </a:r>
            <a:r>
              <a:rPr lang="en-US" dirty="0"/>
              <a:t>(Guide 7) 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For all guides &amp; additional information on the series, visit </a:t>
            </a:r>
            <a:r>
              <a:rPr lang="en-US" u="sng" dirty="0">
                <a:hlinkClick r:id="rId2"/>
              </a:rPr>
              <a:t>www.ncii-improve.com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7F085-538B-D845-84CB-86A5D390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14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827F-0835-F743-91A9-F367EFCE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How to Use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0F228-B789-B249-BADA-2E1CF879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89463"/>
            <a:ext cx="7680960" cy="4187769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dirty="0"/>
              <a:t>As an institutional redesign team…</a:t>
            </a:r>
          </a:p>
          <a:p>
            <a:pPr>
              <a:spcBef>
                <a:spcPts val="1500"/>
              </a:spcBef>
            </a:pPr>
            <a:r>
              <a:rPr lang="en-US" dirty="0"/>
              <a:t>Independently read </a:t>
            </a:r>
            <a:r>
              <a:rPr lang="en-US" i="1" dirty="0"/>
              <a:t>Advancing Equity through Guided Pathways Discussion Guide 11</a:t>
            </a:r>
          </a:p>
          <a:p>
            <a:r>
              <a:rPr lang="en-US" dirty="0"/>
              <a:t>Review the highlights (below) on </a:t>
            </a:r>
            <a:r>
              <a:rPr lang="en-US" u="sng" dirty="0"/>
              <a:t>integrating non-academic supports into the student journey</a:t>
            </a:r>
          </a:p>
          <a:p>
            <a:pPr>
              <a:spcBef>
                <a:spcPts val="1500"/>
              </a:spcBef>
            </a:pPr>
            <a:r>
              <a:rPr lang="en-US" dirty="0"/>
              <a:t>Consider the discussion questions</a:t>
            </a:r>
          </a:p>
          <a:p>
            <a:pPr>
              <a:spcBef>
                <a:spcPts val="1500"/>
              </a:spcBef>
            </a:pPr>
            <a:r>
              <a:rPr lang="en-US" dirty="0"/>
              <a:t>Determine how to conduct the research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D801F-C619-A947-9BD7-38FA50CE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2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94343"/>
            <a:ext cx="7680960" cy="901337"/>
          </a:xfrm>
        </p:spPr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219200"/>
            <a:ext cx="8219440" cy="4998719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dirty="0"/>
              <a:t>Prepared as companion to the </a:t>
            </a:r>
            <a:r>
              <a:rPr lang="en-US" i="1" dirty="0"/>
              <a:t>Advancing Equity in Guided Pathways Discussion Guide 11</a:t>
            </a:r>
            <a:r>
              <a:rPr lang="en-US" dirty="0"/>
              <a:t>, authored by Linda García, Center for Community College Student Engagement &amp; Priyadarshini Chaplot, NCII</a:t>
            </a:r>
          </a:p>
          <a:p>
            <a:pPr>
              <a:spcBef>
                <a:spcPts val="1500"/>
              </a:spcBef>
            </a:pPr>
            <a:r>
              <a:rPr lang="en-US" dirty="0"/>
              <a:t>Intended to foster critical campus conversations about increasing student equity under a Guided Pathways umbrella </a:t>
            </a:r>
          </a:p>
          <a:p>
            <a:pPr lvl="1">
              <a:spcBef>
                <a:spcPts val="700"/>
              </a:spcBef>
            </a:pPr>
            <a:r>
              <a:rPr lang="en-US" dirty="0"/>
              <a:t>Across the series, authors bring their own unique perspectives on &amp; approach to the issue; no guide is intended as the definitive word on its topic</a:t>
            </a:r>
          </a:p>
          <a:p>
            <a:pPr marL="0" indent="0">
              <a:buNone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2321964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6B13-2E95-464E-BF8F-7A7ACDF2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What Do We Mean by Non-Academic Supports?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D5D02-5875-B44C-9B4C-348BDA45A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4511040" cy="3931920"/>
          </a:xfrm>
        </p:spPr>
        <p:txBody>
          <a:bodyPr numCol="1" anchor="t">
            <a:normAutofit lnSpcReduction="1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sz="2800" dirty="0"/>
              <a:t>Activities &amp; programs designed to encourage academic success but do not deal directly with academic content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sz="1400" dirty="0"/>
              <a:t>Community College Research Center. (2013). </a:t>
            </a:r>
            <a:r>
              <a:rPr lang="en-US" sz="1400" i="1" dirty="0"/>
              <a:t>What we know about nonacademic student supports.</a:t>
            </a:r>
            <a:r>
              <a:rPr lang="en-US" sz="1400" dirty="0"/>
              <a:t> </a:t>
            </a:r>
            <a:r>
              <a:rPr lang="en-US" sz="1400" u="sng" dirty="0">
                <a:hlinkClick r:id="rId2"/>
              </a:rPr>
              <a:t>https://ccrc.tc.columbia.edu/media/k2/attachments/what-we-know-about-nonacademic-student-supports.pdf</a:t>
            </a:r>
            <a:r>
              <a:rPr lang="en-US" sz="1400" u="sng" dirty="0"/>
              <a:t> </a:t>
            </a:r>
            <a:endParaRPr lang="en-US" sz="1400" dirty="0"/>
          </a:p>
          <a:p>
            <a:pPr marL="0" indent="0">
              <a:spcBef>
                <a:spcPts val="1500"/>
              </a:spcBef>
              <a:buNone/>
            </a:pPr>
            <a:endParaRPr lang="en-US" baseline="30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0C193-2BB2-BB48-8BE8-48A9505E8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9824" y="1881894"/>
            <a:ext cx="2962656" cy="3931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dirty="0"/>
              <a:t>Examples:</a:t>
            </a:r>
          </a:p>
          <a:p>
            <a:pPr lvl="1"/>
            <a:r>
              <a:rPr lang="en-US" sz="2400" dirty="0"/>
              <a:t>Student success courses</a:t>
            </a:r>
          </a:p>
          <a:p>
            <a:pPr lvl="1"/>
            <a:r>
              <a:rPr lang="en-US" sz="2400" dirty="0"/>
              <a:t>Strategies for navigating the college</a:t>
            </a:r>
          </a:p>
          <a:p>
            <a:pPr lvl="1"/>
            <a:r>
              <a:rPr lang="en-US" sz="2400" dirty="0"/>
              <a:t>Financial assistance</a:t>
            </a:r>
          </a:p>
          <a:p>
            <a:pPr lvl="1"/>
            <a:r>
              <a:rPr lang="en-US" sz="2400" dirty="0"/>
              <a:t>Student life</a:t>
            </a:r>
          </a:p>
          <a:p>
            <a:pPr lvl="1"/>
            <a:r>
              <a:rPr lang="en-US" sz="2400" dirty="0"/>
              <a:t>Advising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CDFBB-DE10-E547-8C00-005E48DB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0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6B13-2E95-464E-BF8F-7A7ACDF2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Why Are Non-Academic Supports Important to Equity?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D5D02-5875-B44C-9B4C-348BDA45A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67029"/>
            <a:ext cx="7680960" cy="4076455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dirty="0"/>
              <a:t>Students may leave college because they…</a:t>
            </a:r>
          </a:p>
          <a:p>
            <a:pPr>
              <a:spcBef>
                <a:spcPts val="1500"/>
              </a:spcBef>
            </a:pPr>
            <a:r>
              <a:rPr lang="en-US" dirty="0"/>
              <a:t>Don’t feel connected to the campus</a:t>
            </a:r>
          </a:p>
          <a:p>
            <a:pPr>
              <a:spcBef>
                <a:spcPts val="1500"/>
              </a:spcBef>
            </a:pPr>
            <a:r>
              <a:rPr lang="en-US" dirty="0"/>
              <a:t>Lack the confidence to academically succeed</a:t>
            </a:r>
          </a:p>
          <a:p>
            <a:pPr>
              <a:spcBef>
                <a:spcPts val="1500"/>
              </a:spcBef>
            </a:pPr>
            <a:r>
              <a:rPr lang="en-US" dirty="0"/>
              <a:t>Need to make ends meet (e.g., food, housing, transportation insecurities)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sz="1300" dirty="0"/>
              <a:t>Johnson, J., </a:t>
            </a:r>
            <a:r>
              <a:rPr lang="en-US" sz="1300" dirty="0" err="1"/>
              <a:t>Rochkind</a:t>
            </a:r>
            <a:r>
              <a:rPr lang="en-US" sz="1300" dirty="0"/>
              <a:t>, J., Ott, A., &amp; DuPont, S. (2009). </a:t>
            </a:r>
            <a:r>
              <a:rPr lang="en-US" sz="1300" i="1" dirty="0"/>
              <a:t>With their whole lives ahead of them: Myths and realities about why so many students fail to finish college. </a:t>
            </a:r>
            <a:r>
              <a:rPr lang="en-US" sz="1300" dirty="0"/>
              <a:t>Brooklyn, NY: Public Agenda. </a:t>
            </a:r>
            <a:r>
              <a:rPr lang="en-US" sz="1300" u="sng" dirty="0">
                <a:hlinkClick r:id="rId2"/>
              </a:rPr>
              <a:t>https://files.eric.ed.gov/fulltext/ED507432.pdf</a:t>
            </a:r>
            <a:r>
              <a:rPr lang="en-US" sz="1300" u="sng" dirty="0"/>
              <a:t> </a:t>
            </a:r>
            <a:endParaRPr lang="en-US" sz="1300" dirty="0"/>
          </a:p>
          <a:p>
            <a:pPr marL="0" indent="0">
              <a:spcBef>
                <a:spcPts val="1500"/>
              </a:spcBef>
              <a:buNone/>
            </a:pPr>
            <a:endParaRPr 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CDFBB-DE10-E547-8C00-005E48DB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1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Role of Non-Academic Supports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1800777"/>
            <a:ext cx="8101941" cy="426474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sz="3000" u="sng" dirty="0"/>
              <a:t>Increase Students’ Sense of Belonging</a:t>
            </a:r>
          </a:p>
          <a:p>
            <a:pPr>
              <a:spcBef>
                <a:spcPts val="1500"/>
              </a:spcBef>
            </a:pPr>
            <a:r>
              <a:rPr lang="en-US" sz="3000" dirty="0"/>
              <a:t>Students indicate relationships on campus keep them from dropping out</a:t>
            </a:r>
          </a:p>
          <a:p>
            <a:r>
              <a:rPr lang="en-US" sz="3000" dirty="0"/>
              <a:t>Students of color report that seeing faculty &amp; staff who look like them strengthens their sense of belonging</a:t>
            </a:r>
          </a:p>
          <a:p>
            <a:r>
              <a:rPr lang="en-US" sz="3000" dirty="0"/>
              <a:t>Students who connect with faculty &amp; staff with similar cultural understandings &amp; values feel understood &amp; less isolated 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sz="1300" dirty="0"/>
              <a:t>Center for Community College Student Engagement. (2014). </a:t>
            </a:r>
            <a:r>
              <a:rPr lang="en-US" sz="1300" i="1" dirty="0"/>
              <a:t>Aspirations to achievement: Men of color and community colleges (A special report from the Center for Community College Student Engagement)</a:t>
            </a:r>
            <a:r>
              <a:rPr lang="en-US" sz="1300" dirty="0"/>
              <a:t>. Austin, TX: The University of Texas at Austin, Program in Higher Education Leadership. </a:t>
            </a:r>
          </a:p>
          <a:p>
            <a:pPr>
              <a:spcBef>
                <a:spcPts val="1500"/>
              </a:spcBef>
            </a:pPr>
            <a:endParaRPr lang="en-US" dirty="0"/>
          </a:p>
          <a:p>
            <a:pPr>
              <a:spcBef>
                <a:spcPts val="1500"/>
              </a:spcBef>
            </a:pPr>
            <a:endParaRPr lang="en-US" dirty="0"/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6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6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Role of Non-Academic Supports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800777"/>
            <a:ext cx="8229600" cy="441714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Build Students’ Academic Mindset</a:t>
            </a:r>
          </a:p>
          <a:p>
            <a:pPr>
              <a:spcBef>
                <a:spcPts val="1500"/>
              </a:spcBef>
            </a:pPr>
            <a:r>
              <a:rPr lang="en-US" dirty="0"/>
              <a:t>Recognize that historically marginalized students often receive messages that they’re not “college material” </a:t>
            </a:r>
          </a:p>
          <a:p>
            <a:pPr>
              <a:spcBef>
                <a:spcPts val="1500"/>
              </a:spcBef>
            </a:pPr>
            <a:r>
              <a:rPr lang="en-US" dirty="0"/>
              <a:t>Understand that many students believe intelligence is “fixed” 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32% of respondents to a 2018 CCSSE survey did not agree they can change their intelligence a lot, no matter the subject matter</a:t>
            </a:r>
          </a:p>
          <a:p>
            <a:pPr>
              <a:spcBef>
                <a:spcPts val="1500"/>
              </a:spcBef>
            </a:pPr>
            <a:r>
              <a:rPr lang="en-US" dirty="0"/>
              <a:t>Foster a “growth mindset” -- attributing setbacks, to temporary causes rather than a permanent inability to learn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7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3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Role of Non-Academic Supports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00777"/>
            <a:ext cx="8026400" cy="4437463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Increase Students’ Basic Needs Security </a:t>
            </a:r>
          </a:p>
          <a:p>
            <a:pPr>
              <a:spcBef>
                <a:spcPts val="1500"/>
              </a:spcBef>
            </a:pPr>
            <a:r>
              <a:rPr lang="en-US" dirty="0"/>
              <a:t>Recognize that a lack of finances can heavily contribute to students’ withdrawal &amp; impact performance</a:t>
            </a:r>
          </a:p>
          <a:p>
            <a:pPr>
              <a:spcBef>
                <a:spcPts val="1500"/>
              </a:spcBef>
            </a:pPr>
            <a:r>
              <a:rPr lang="en-US" dirty="0"/>
              <a:t>Have open conversations about students’ financial circumstances </a:t>
            </a:r>
          </a:p>
          <a:p>
            <a:pPr>
              <a:spcBef>
                <a:spcPts val="1500"/>
              </a:spcBef>
            </a:pPr>
            <a:r>
              <a:rPr lang="en-US" dirty="0"/>
              <a:t>Connect students to community &amp; financial resources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Scholarships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Public assistance related nutrition, transportation, childcare, &amp; healthcare (including mental health)</a:t>
            </a:r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8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7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 (1)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71098"/>
            <a:ext cx="7680960" cy="5078627"/>
          </a:xfrm>
        </p:spPr>
        <p:txBody>
          <a:bodyPr>
            <a:noAutofit/>
          </a:bodyPr>
          <a:lstStyle/>
          <a:p>
            <a:pPr marL="0" lvl="0" indent="0">
              <a:spcBef>
                <a:spcPts val="1500"/>
              </a:spcBef>
              <a:buNone/>
            </a:pPr>
            <a:r>
              <a:rPr lang="en-US" i="1" dirty="0"/>
              <a:t>Consider…</a:t>
            </a:r>
          </a:p>
          <a:p>
            <a:pPr lvl="0"/>
            <a:r>
              <a:rPr lang="en-US" dirty="0"/>
              <a:t>How staff &amp; faculty currently build relationships with students to help them feel like they matter &amp; they belong</a:t>
            </a:r>
          </a:p>
          <a:p>
            <a:pPr lvl="0"/>
            <a:r>
              <a:rPr lang="en-US" dirty="0"/>
              <a:t>How your college can promote a sense of welcoming &amp; respect (inside &amp; outside the classroom)</a:t>
            </a:r>
          </a:p>
          <a:p>
            <a:pPr lvl="0"/>
            <a:r>
              <a:rPr lang="en-US" dirty="0"/>
              <a:t>How current practices &amp; policies affect student’s mindset (positively &amp; negatively)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9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38593"/>
      </p:ext>
    </p:extLst>
  </p:cSld>
  <p:clrMapOvr>
    <a:masterClrMapping/>
  </p:clrMapOvr>
  <p:transition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2.xml><?xml version="1.0" encoding="utf-8"?>
<a:theme xmlns:a="http://schemas.openxmlformats.org/drawingml/2006/main" name="Family Feud Master">
  <a:themeElements>
    <a:clrScheme name="Family Feud Bible Edition v1.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mily Feud Bible Edition v1.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Family Feud Bible Edition v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D0CD61F-64F4-8042-8B52-057EC0C08E7D}" vid="{CE445F00-00A9-B14A-A85E-C5DFAB001E1E}"/>
    </a:ext>
  </a:extLst>
</a:theme>
</file>

<file path=ppt/theme/theme7.xml><?xml version="1.0" encoding="utf-8"?>
<a:theme xmlns:a="http://schemas.openxmlformats.org/drawingml/2006/main" name="3_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8.xml><?xml version="1.0" encoding="utf-8"?>
<a:theme xmlns:a="http://schemas.openxmlformats.org/drawingml/2006/main" name="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CRC PowerPoint Template 2018.potx" id="{9B62C386-C4C1-224D-BD9F-7B871BB1274C}" vid="{EEFA916E-7339-4C4A-B1FC-FDCAD3B656D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177570</TotalTime>
  <Words>939</Words>
  <Application>Microsoft Office PowerPoint</Application>
  <PresentationFormat>On-screen Show (4:3)</PresentationFormat>
  <Paragraphs>87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Arial (null)</vt:lpstr>
      <vt:lpstr>Arial Black</vt:lpstr>
      <vt:lpstr>Calibri</vt:lpstr>
      <vt:lpstr>Century Gothic</vt:lpstr>
      <vt:lpstr>Helvetica</vt:lpstr>
      <vt:lpstr>Tahoma</vt:lpstr>
      <vt:lpstr>Wingdings</vt:lpstr>
      <vt:lpstr>Savon</vt:lpstr>
      <vt:lpstr>Family Feud Master</vt:lpstr>
      <vt:lpstr>41_AmericasCharities_PPT_TEMPLATE_160511</vt:lpstr>
      <vt:lpstr>CCRC2017</vt:lpstr>
      <vt:lpstr>3_CCRC2017</vt:lpstr>
      <vt:lpstr>3_CCRC 2018 Theme</vt:lpstr>
      <vt:lpstr>3_Savon</vt:lpstr>
      <vt:lpstr>CCRC 2018 Theme</vt:lpstr>
      <vt:lpstr>Image</vt:lpstr>
      <vt:lpstr>think-cell Slide</vt:lpstr>
      <vt:lpstr> Integrating Non-Academic Supports into the Student Journey   Advancing Equity through Guided Pathways Series Discussion Guide #11   Linda García, Center for Community College Student Engagement &amp; Priyadarshini Chaplot, NCII  </vt:lpstr>
      <vt:lpstr>How to Use This Presentation</vt:lpstr>
      <vt:lpstr>Background</vt:lpstr>
      <vt:lpstr>What Do We Mean by Non-Academic Supports? </vt:lpstr>
      <vt:lpstr>Why Are Non-Academic Supports Important to Equity?</vt:lpstr>
      <vt:lpstr>Role of Non-Academic Supports (1)</vt:lpstr>
      <vt:lpstr>Role of Non-Academic Supports (2)</vt:lpstr>
      <vt:lpstr>Role of Non-Academic Supports (3)</vt:lpstr>
      <vt:lpstr>Discussion Questions (1) </vt:lpstr>
      <vt:lpstr>Discussion Questions (2) </vt:lpstr>
      <vt:lpstr>Discussion Questions (3) </vt:lpstr>
      <vt:lpstr>Research Tasks (1) </vt:lpstr>
      <vt:lpstr>Research Tasks (2) </vt:lpstr>
      <vt:lpstr>For More Information…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</dc:creator>
  <cp:lastModifiedBy>Robert Johnstone</cp:lastModifiedBy>
  <cp:revision>704</cp:revision>
  <cp:lastPrinted>2014-07-14T16:09:47Z</cp:lastPrinted>
  <dcterms:created xsi:type="dcterms:W3CDTF">2013-06-11T18:27:20Z</dcterms:created>
  <dcterms:modified xsi:type="dcterms:W3CDTF">2020-06-23T01:28:40Z</dcterms:modified>
</cp:coreProperties>
</file>