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806" r:id="rId2"/>
    <p:sldMasterId id="2147484868" r:id="rId3"/>
    <p:sldMasterId id="2147484916" r:id="rId4"/>
    <p:sldMasterId id="2147485021" r:id="rId5"/>
    <p:sldMasterId id="2147485040" r:id="rId6"/>
    <p:sldMasterId id="2147485056" r:id="rId7"/>
    <p:sldMasterId id="2147485122" r:id="rId8"/>
  </p:sldMasterIdLst>
  <p:notesMasterIdLst>
    <p:notesMasterId r:id="rId22"/>
  </p:notesMasterIdLst>
  <p:sldIdLst>
    <p:sldId id="1025" r:id="rId9"/>
    <p:sldId id="1947" r:id="rId10"/>
    <p:sldId id="1959" r:id="rId11"/>
    <p:sldId id="1953" r:id="rId12"/>
    <p:sldId id="1950" r:id="rId13"/>
    <p:sldId id="1952" r:id="rId14"/>
    <p:sldId id="1957" r:id="rId15"/>
    <p:sldId id="1958" r:id="rId16"/>
    <p:sldId id="1954" r:id="rId17"/>
    <p:sldId id="1960" r:id="rId18"/>
    <p:sldId id="1955" r:id="rId19"/>
    <p:sldId id="1961" r:id="rId20"/>
    <p:sldId id="1956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  <p:cmAuthor id="5" name="Kelley Karandjeff" initials="KK" lastIdx="1" clrIdx="5">
    <p:extLst>
      <p:ext uri="{19B8F6BF-5375-455C-9EA6-DF929625EA0E}">
        <p15:presenceInfo xmlns:p15="http://schemas.microsoft.com/office/powerpoint/2012/main" userId="995163bab1a338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989B1"/>
    <a:srgbClr val="4AB5C4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31B8B-6B05-483F-A1CA-5A49025EFCCE}" v="3" dt="2020-06-23T01:27:51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9" autoAdjust="0"/>
    <p:restoredTop sz="93907" autoAdjust="0"/>
  </p:normalViewPr>
  <p:slideViewPr>
    <p:cSldViewPr snapToGrid="0">
      <p:cViewPr varScale="1">
        <p:scale>
          <a:sx n="63" d="100"/>
          <a:sy n="63" d="100"/>
        </p:scale>
        <p:origin x="1364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08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B0B31B8B-6B05-483F-A1CA-5A49025EFCCE}"/>
    <pc:docChg chg="custSel modSld">
      <pc:chgData name="Robert Johnstone" userId="cb449c38944dd802" providerId="LiveId" clId="{B0B31B8B-6B05-483F-A1CA-5A49025EFCCE}" dt="2020-06-23T01:27:49.594" v="72" actId="20577"/>
      <pc:docMkLst>
        <pc:docMk/>
      </pc:docMkLst>
      <pc:sldChg chg="modSp mod">
        <pc:chgData name="Robert Johnstone" userId="cb449c38944dd802" providerId="LiveId" clId="{B0B31B8B-6B05-483F-A1CA-5A49025EFCCE}" dt="2020-06-23T01:27:49.594" v="72" actId="20577"/>
        <pc:sldMkLst>
          <pc:docMk/>
          <pc:sldMk cId="2539340765" sldId="1025"/>
        </pc:sldMkLst>
        <pc:spChg chg="mod">
          <ac:chgData name="Robert Johnstone" userId="cb449c38944dd802" providerId="LiveId" clId="{B0B31B8B-6B05-483F-A1CA-5A49025EFCCE}" dt="2020-06-23T01:27:49.594" v="72" actId="20577"/>
          <ac:spMkLst>
            <pc:docMk/>
            <pc:sldMk cId="2539340765" sldId="1025"/>
            <ac:spMk id="3" creationId="{00000000-0000-0000-0000-000000000000}"/>
          </ac:spMkLst>
        </pc:spChg>
      </pc:sldChg>
      <pc:sldChg chg="modSp mod">
        <pc:chgData name="Robert Johnstone" userId="cb449c38944dd802" providerId="LiveId" clId="{B0B31B8B-6B05-483F-A1CA-5A49025EFCCE}" dt="2020-06-22T12:59:51.461" v="65" actId="20577"/>
        <pc:sldMkLst>
          <pc:docMk/>
          <pc:sldMk cId="128915136" sldId="1947"/>
        </pc:sldMkLst>
        <pc:spChg chg="mod">
          <ac:chgData name="Robert Johnstone" userId="cb449c38944dd802" providerId="LiveId" clId="{B0B31B8B-6B05-483F-A1CA-5A49025EFCCE}" dt="2020-06-22T12:59:51.461" v="65" actId="20577"/>
          <ac:spMkLst>
            <pc:docMk/>
            <pc:sldMk cId="128915136" sldId="1947"/>
            <ac:spMk id="3" creationId="{6370F228-B789-B249-BADA-2E1CF879D65B}"/>
          </ac:spMkLst>
        </pc:spChg>
      </pc:sldChg>
      <pc:sldChg chg="modSp mod">
        <pc:chgData name="Robert Johnstone" userId="cb449c38944dd802" providerId="LiveId" clId="{B0B31B8B-6B05-483F-A1CA-5A49025EFCCE}" dt="2020-06-22T13:00:05.236" v="71" actId="20577"/>
        <pc:sldMkLst>
          <pc:docMk/>
          <pc:sldMk cId="159093646" sldId="1956"/>
        </pc:sldMkLst>
        <pc:spChg chg="mod">
          <ac:chgData name="Robert Johnstone" userId="cb449c38944dd802" providerId="LiveId" clId="{B0B31B8B-6B05-483F-A1CA-5A49025EFCCE}" dt="2020-06-22T13:00:05.236" v="71" actId="20577"/>
          <ac:spMkLst>
            <pc:docMk/>
            <pc:sldMk cId="159093646" sldId="1956"/>
            <ac:spMk id="3" creationId="{AB752E70-FE32-5843-BE9F-04EE06E35745}"/>
          </ac:spMkLst>
        </pc:spChg>
      </pc:sldChg>
      <pc:sldChg chg="modSp mod">
        <pc:chgData name="Robert Johnstone" userId="cb449c38944dd802" providerId="LiveId" clId="{B0B31B8B-6B05-483F-A1CA-5A49025EFCCE}" dt="2020-06-22T12:59:54.649" v="67" actId="20577"/>
        <pc:sldMkLst>
          <pc:docMk/>
          <pc:sldMk cId="682321964" sldId="1959"/>
        </pc:sldMkLst>
        <pc:spChg chg="mod">
          <ac:chgData name="Robert Johnstone" userId="cb449c38944dd802" providerId="LiveId" clId="{B0B31B8B-6B05-483F-A1CA-5A49025EFCCE}" dt="2020-06-22T12:59:54.649" v="67" actId="20577"/>
          <ac:spMkLst>
            <pc:docMk/>
            <pc:sldMk cId="682321964" sldId="1959"/>
            <ac:spMk id="3" creationId="{00000000-0000-0000-0000-000000000000}"/>
          </ac:spMkLst>
        </pc:spChg>
      </pc:sldChg>
    </pc:docChg>
  </pc:docChgLst>
  <pc:docChgLst>
    <pc:chgData name="Robert Johnstone" userId="cb449c38944dd802" providerId="LiveId" clId="{6FC4F526-605E-4D11-B0E9-234F6B05EA7F}"/>
    <pc:docChg chg="custSel addSld delSld modSld sldOrd">
      <pc:chgData name="Robert Johnstone" userId="cb449c38944dd802" providerId="LiveId" clId="{6FC4F526-605E-4D11-B0E9-234F6B05EA7F}" dt="2020-04-02T18:22:03.959" v="135"/>
      <pc:docMkLst>
        <pc:docMk/>
      </pc:docMkLst>
      <pc:sldChg chg="addSp modSp">
        <pc:chgData name="Robert Johnstone" userId="cb449c38944dd802" providerId="LiveId" clId="{6FC4F526-605E-4D11-B0E9-234F6B05EA7F}" dt="2020-04-02T18:22:03.959" v="135"/>
        <pc:sldMkLst>
          <pc:docMk/>
          <pc:sldMk cId="2539340765" sldId="1025"/>
        </pc:sldMkLst>
        <pc:spChg chg="mod">
          <ac:chgData name="Robert Johnstone" userId="cb449c38944dd802" providerId="LiveId" clId="{6FC4F526-605E-4D11-B0E9-234F6B05EA7F}" dt="2020-03-31T16:31:13.169" v="121"/>
          <ac:spMkLst>
            <pc:docMk/>
            <pc:sldMk cId="2539340765" sldId="1025"/>
            <ac:spMk id="3" creationId="{00000000-0000-0000-0000-000000000000}"/>
          </ac:spMkLst>
        </pc:spChg>
        <pc:picChg chg="add">
          <ac:chgData name="Robert Johnstone" userId="cb449c38944dd802" providerId="LiveId" clId="{6FC4F526-605E-4D11-B0E9-234F6B05EA7F}" dt="2020-04-02T18:22:03.959" v="135"/>
          <ac:picMkLst>
            <pc:docMk/>
            <pc:sldMk cId="2539340765" sldId="1025"/>
            <ac:picMk id="5" creationId="{77037A4E-2CA7-415A-BC0D-7945A5944D76}"/>
          </ac:picMkLst>
        </pc:picChg>
      </pc:sldChg>
      <pc:sldChg chg="modSp del ord">
        <pc:chgData name="Robert Johnstone" userId="cb449c38944dd802" providerId="LiveId" clId="{6FC4F526-605E-4D11-B0E9-234F6B05EA7F}" dt="2020-03-29T15:44:32.276" v="19" actId="47"/>
        <pc:sldMkLst>
          <pc:docMk/>
          <pc:sldMk cId="1078822957" sldId="1769"/>
        </pc:sldMkLst>
        <pc:spChg chg="mod">
          <ac:chgData name="Robert Johnstone" userId="cb449c38944dd802" providerId="LiveId" clId="{6FC4F526-605E-4D11-B0E9-234F6B05EA7F}" dt="2020-03-29T15:36:48.796" v="11" actId="207"/>
          <ac:spMkLst>
            <pc:docMk/>
            <pc:sldMk cId="1078822957" sldId="1769"/>
            <ac:spMk id="2" creationId="{00000000-0000-0000-0000-000000000000}"/>
          </ac:spMkLst>
        </pc:spChg>
        <pc:spChg chg="mod">
          <ac:chgData name="Robert Johnstone" userId="cb449c38944dd802" providerId="LiveId" clId="{6FC4F526-605E-4D11-B0E9-234F6B05EA7F}" dt="2020-03-29T15:43:18.467" v="13" actId="113"/>
          <ac:spMkLst>
            <pc:docMk/>
            <pc:sldMk cId="1078822957" sldId="1769"/>
            <ac:spMk id="3" creationId="{00000000-0000-0000-0000-000000000000}"/>
          </ac:spMkLst>
        </pc:spChg>
      </pc:sldChg>
      <pc:sldChg chg="modSp">
        <pc:chgData name="Robert Johnstone" userId="cb449c38944dd802" providerId="LiveId" clId="{6FC4F526-605E-4D11-B0E9-234F6B05EA7F}" dt="2020-03-29T15:43:14.064" v="12" actId="113"/>
        <pc:sldMkLst>
          <pc:docMk/>
          <pc:sldMk cId="128915136" sldId="1947"/>
        </pc:sldMkLst>
        <pc:spChg chg="mod">
          <ac:chgData name="Robert Johnstone" userId="cb449c38944dd802" providerId="LiveId" clId="{6FC4F526-605E-4D11-B0E9-234F6B05EA7F}" dt="2020-03-29T15:27:29.906" v="0" actId="207"/>
          <ac:spMkLst>
            <pc:docMk/>
            <pc:sldMk cId="128915136" sldId="1947"/>
            <ac:spMk id="2" creationId="{06FA827F-0835-F743-91A9-F367EFCE32F6}"/>
          </ac:spMkLst>
        </pc:spChg>
        <pc:spChg chg="mod">
          <ac:chgData name="Robert Johnstone" userId="cb449c38944dd802" providerId="LiveId" clId="{6FC4F526-605E-4D11-B0E9-234F6B05EA7F}" dt="2020-03-29T15:43:14.064" v="12" actId="113"/>
          <ac:spMkLst>
            <pc:docMk/>
            <pc:sldMk cId="128915136" sldId="1947"/>
            <ac:spMk id="3" creationId="{6370F228-B789-B249-BADA-2E1CF879D65B}"/>
          </ac:spMkLst>
        </pc:spChg>
      </pc:sldChg>
      <pc:sldChg chg="modSp">
        <pc:chgData name="Robert Johnstone" userId="cb449c38944dd802" providerId="LiveId" clId="{6FC4F526-605E-4D11-B0E9-234F6B05EA7F}" dt="2020-03-29T15:49:26.238" v="21" actId="113"/>
        <pc:sldMkLst>
          <pc:docMk/>
          <pc:sldMk cId="2081700430" sldId="1950"/>
        </pc:sldMkLst>
        <pc:spChg chg="mod">
          <ac:chgData name="Robert Johnstone" userId="cb449c38944dd802" providerId="LiveId" clId="{6FC4F526-605E-4D11-B0E9-234F6B05EA7F}" dt="2020-03-29T15:27:48.636" v="2" actId="207"/>
          <ac:spMkLst>
            <pc:docMk/>
            <pc:sldMk cId="2081700430" sldId="1950"/>
            <ac:spMk id="2" creationId="{E3446B13-2E95-464E-BF8F-7A7ACDF2D27C}"/>
          </ac:spMkLst>
        </pc:spChg>
        <pc:spChg chg="mod">
          <ac:chgData name="Robert Johnstone" userId="cb449c38944dd802" providerId="LiveId" clId="{6FC4F526-605E-4D11-B0E9-234F6B05EA7F}" dt="2020-03-29T15:49:26.238" v="21" actId="113"/>
          <ac:spMkLst>
            <pc:docMk/>
            <pc:sldMk cId="2081700430" sldId="1950"/>
            <ac:spMk id="4" creationId="{847D5D02-5875-B44C-9B4C-348BDA45A985}"/>
          </ac:spMkLst>
        </pc:spChg>
      </pc:sldChg>
      <pc:sldChg chg="modSp">
        <pc:chgData name="Robert Johnstone" userId="cb449c38944dd802" providerId="LiveId" clId="{6FC4F526-605E-4D11-B0E9-234F6B05EA7F}" dt="2020-03-29T17:10:42.551" v="118" actId="115"/>
        <pc:sldMkLst>
          <pc:docMk/>
          <pc:sldMk cId="3999258482" sldId="1952"/>
        </pc:sldMkLst>
        <pc:spChg chg="mod">
          <ac:chgData name="Robert Johnstone" userId="cb449c38944dd802" providerId="LiveId" clId="{6FC4F526-605E-4D11-B0E9-234F6B05EA7F}" dt="2020-03-29T15:56:25.603" v="104" actId="20577"/>
          <ac:spMkLst>
            <pc:docMk/>
            <pc:sldMk cId="3999258482" sldId="1952"/>
            <ac:spMk id="2" creationId="{CF47C920-260A-064B-B9CA-04A1A3A986D1}"/>
          </ac:spMkLst>
        </pc:spChg>
        <pc:spChg chg="mod">
          <ac:chgData name="Robert Johnstone" userId="cb449c38944dd802" providerId="LiveId" clId="{6FC4F526-605E-4D11-B0E9-234F6B05EA7F}" dt="2020-03-29T17:10:42.551" v="118" actId="115"/>
          <ac:spMkLst>
            <pc:docMk/>
            <pc:sldMk cId="3999258482" sldId="1952"/>
            <ac:spMk id="3" creationId="{84B0A658-148F-1A40-9016-484DCCC34CEC}"/>
          </ac:spMkLst>
        </pc:spChg>
      </pc:sldChg>
      <pc:sldChg chg="modSp">
        <pc:chgData name="Robert Johnstone" userId="cb449c38944dd802" providerId="LiveId" clId="{6FC4F526-605E-4D11-B0E9-234F6B05EA7F}" dt="2020-03-29T15:49:23.372" v="20" actId="113"/>
        <pc:sldMkLst>
          <pc:docMk/>
          <pc:sldMk cId="4045508488" sldId="1953"/>
        </pc:sldMkLst>
        <pc:spChg chg="mod">
          <ac:chgData name="Robert Johnstone" userId="cb449c38944dd802" providerId="LiveId" clId="{6FC4F526-605E-4D11-B0E9-234F6B05EA7F}" dt="2020-03-29T15:27:42.455" v="1" actId="207"/>
          <ac:spMkLst>
            <pc:docMk/>
            <pc:sldMk cId="4045508488" sldId="1953"/>
            <ac:spMk id="2" creationId="{D0015223-983C-4E48-898F-55C67D4F7C28}"/>
          </ac:spMkLst>
        </pc:spChg>
        <pc:spChg chg="mod">
          <ac:chgData name="Robert Johnstone" userId="cb449c38944dd802" providerId="LiveId" clId="{6FC4F526-605E-4D11-B0E9-234F6B05EA7F}" dt="2020-03-29T15:49:23.372" v="20" actId="113"/>
          <ac:spMkLst>
            <pc:docMk/>
            <pc:sldMk cId="4045508488" sldId="1953"/>
            <ac:spMk id="3" creationId="{62C4DC10-D92C-BD4B-BFC3-40BCD562294E}"/>
          </ac:spMkLst>
        </pc:spChg>
      </pc:sldChg>
      <pc:sldChg chg="modSp">
        <pc:chgData name="Robert Johnstone" userId="cb449c38944dd802" providerId="LiveId" clId="{6FC4F526-605E-4D11-B0E9-234F6B05EA7F}" dt="2020-03-29T15:51:18.226" v="55" actId="113"/>
        <pc:sldMkLst>
          <pc:docMk/>
          <pc:sldMk cId="703238593" sldId="1954"/>
        </pc:sldMkLst>
        <pc:spChg chg="mod">
          <ac:chgData name="Robert Johnstone" userId="cb449c38944dd802" providerId="LiveId" clId="{6FC4F526-605E-4D11-B0E9-234F6B05EA7F}" dt="2020-03-29T15:51:02.432" v="48" actId="20577"/>
          <ac:spMkLst>
            <pc:docMk/>
            <pc:sldMk cId="703238593" sldId="1954"/>
            <ac:spMk id="2" creationId="{A212896D-3920-EA43-A026-51741A7F2227}"/>
          </ac:spMkLst>
        </pc:spChg>
        <pc:spChg chg="mod">
          <ac:chgData name="Robert Johnstone" userId="cb449c38944dd802" providerId="LiveId" clId="{6FC4F526-605E-4D11-B0E9-234F6B05EA7F}" dt="2020-03-29T15:51:18.226" v="55" actId="113"/>
          <ac:spMkLst>
            <pc:docMk/>
            <pc:sldMk cId="703238593" sldId="1954"/>
            <ac:spMk id="5" creationId="{7CDEF541-B067-E349-824C-CA149825556E}"/>
          </ac:spMkLst>
        </pc:spChg>
      </pc:sldChg>
      <pc:sldChg chg="modSp">
        <pc:chgData name="Robert Johnstone" userId="cb449c38944dd802" providerId="LiveId" clId="{6FC4F526-605E-4D11-B0E9-234F6B05EA7F}" dt="2020-03-29T15:53:08.292" v="89" actId="27636"/>
        <pc:sldMkLst>
          <pc:docMk/>
          <pc:sldMk cId="3391632219" sldId="1955"/>
        </pc:sldMkLst>
        <pc:spChg chg="mod">
          <ac:chgData name="Robert Johnstone" userId="cb449c38944dd802" providerId="LiveId" clId="{6FC4F526-605E-4D11-B0E9-234F6B05EA7F}" dt="2020-03-29T15:52:21.152" v="79" actId="20577"/>
          <ac:spMkLst>
            <pc:docMk/>
            <pc:sldMk cId="3391632219" sldId="1955"/>
            <ac:spMk id="2" creationId="{489FC065-4E0A-CC4D-B2A3-53DA6780C94F}"/>
          </ac:spMkLst>
        </pc:spChg>
        <pc:spChg chg="mod">
          <ac:chgData name="Robert Johnstone" userId="cb449c38944dd802" providerId="LiveId" clId="{6FC4F526-605E-4D11-B0E9-234F6B05EA7F}" dt="2020-03-29T15:53:08.292" v="89" actId="27636"/>
          <ac:spMkLst>
            <pc:docMk/>
            <pc:sldMk cId="3391632219" sldId="1955"/>
            <ac:spMk id="4" creationId="{12A78684-835C-5C44-946B-7F76B373D4FB}"/>
          </ac:spMkLst>
        </pc:spChg>
      </pc:sldChg>
      <pc:sldChg chg="modSp">
        <pc:chgData name="Robert Johnstone" userId="cb449c38944dd802" providerId="LiveId" clId="{6FC4F526-605E-4D11-B0E9-234F6B05EA7F}" dt="2020-03-29T15:53:40.363" v="100" actId="113"/>
        <pc:sldMkLst>
          <pc:docMk/>
          <pc:sldMk cId="159093646" sldId="1956"/>
        </pc:sldMkLst>
        <pc:spChg chg="mod">
          <ac:chgData name="Robert Johnstone" userId="cb449c38944dd802" providerId="LiveId" clId="{6FC4F526-605E-4D11-B0E9-234F6B05EA7F}" dt="2020-03-29T15:28:12.068" v="8" actId="207"/>
          <ac:spMkLst>
            <pc:docMk/>
            <pc:sldMk cId="159093646" sldId="1956"/>
            <ac:spMk id="2" creationId="{F04D14F9-5D02-2B49-AD78-450DC353074D}"/>
          </ac:spMkLst>
        </pc:spChg>
        <pc:spChg chg="mod">
          <ac:chgData name="Robert Johnstone" userId="cb449c38944dd802" providerId="LiveId" clId="{6FC4F526-605E-4D11-B0E9-234F6B05EA7F}" dt="2020-03-29T15:53:40.363" v="100" actId="113"/>
          <ac:spMkLst>
            <pc:docMk/>
            <pc:sldMk cId="159093646" sldId="1956"/>
            <ac:spMk id="3" creationId="{AB752E70-FE32-5843-BE9F-04EE06E35745}"/>
          </ac:spMkLst>
        </pc:spChg>
      </pc:sldChg>
      <pc:sldChg chg="modSp">
        <pc:chgData name="Robert Johnstone" userId="cb449c38944dd802" providerId="LiveId" clId="{6FC4F526-605E-4D11-B0E9-234F6B05EA7F}" dt="2020-03-29T17:10:46.470" v="119" actId="115"/>
        <pc:sldMkLst>
          <pc:docMk/>
          <pc:sldMk cId="1795925694" sldId="1957"/>
        </pc:sldMkLst>
        <pc:spChg chg="mod">
          <ac:chgData name="Robert Johnstone" userId="cb449c38944dd802" providerId="LiveId" clId="{6FC4F526-605E-4D11-B0E9-234F6B05EA7F}" dt="2020-03-29T15:56:29.467" v="110" actId="20577"/>
          <ac:spMkLst>
            <pc:docMk/>
            <pc:sldMk cId="1795925694" sldId="1957"/>
            <ac:spMk id="2" creationId="{CF47C920-260A-064B-B9CA-04A1A3A986D1}"/>
          </ac:spMkLst>
        </pc:spChg>
        <pc:spChg chg="mod">
          <ac:chgData name="Robert Johnstone" userId="cb449c38944dd802" providerId="LiveId" clId="{6FC4F526-605E-4D11-B0E9-234F6B05EA7F}" dt="2020-03-29T17:10:46.470" v="119" actId="115"/>
          <ac:spMkLst>
            <pc:docMk/>
            <pc:sldMk cId="1795925694" sldId="1957"/>
            <ac:spMk id="3" creationId="{84B0A658-148F-1A40-9016-484DCCC34CEC}"/>
          </ac:spMkLst>
        </pc:spChg>
      </pc:sldChg>
      <pc:sldChg chg="modSp">
        <pc:chgData name="Robert Johnstone" userId="cb449c38944dd802" providerId="LiveId" clId="{6FC4F526-605E-4D11-B0E9-234F6B05EA7F}" dt="2020-03-29T17:10:50.058" v="120" actId="115"/>
        <pc:sldMkLst>
          <pc:docMk/>
          <pc:sldMk cId="949697139" sldId="1958"/>
        </pc:sldMkLst>
        <pc:spChg chg="mod">
          <ac:chgData name="Robert Johnstone" userId="cb449c38944dd802" providerId="LiveId" clId="{6FC4F526-605E-4D11-B0E9-234F6B05EA7F}" dt="2020-03-29T15:56:34.602" v="116" actId="20577"/>
          <ac:spMkLst>
            <pc:docMk/>
            <pc:sldMk cId="949697139" sldId="1958"/>
            <ac:spMk id="2" creationId="{CF47C920-260A-064B-B9CA-04A1A3A986D1}"/>
          </ac:spMkLst>
        </pc:spChg>
        <pc:spChg chg="mod">
          <ac:chgData name="Robert Johnstone" userId="cb449c38944dd802" providerId="LiveId" clId="{6FC4F526-605E-4D11-B0E9-234F6B05EA7F}" dt="2020-03-29T17:10:50.058" v="120" actId="115"/>
          <ac:spMkLst>
            <pc:docMk/>
            <pc:sldMk cId="949697139" sldId="1958"/>
            <ac:spMk id="3" creationId="{84B0A658-148F-1A40-9016-484DCCC34CEC}"/>
          </ac:spMkLst>
        </pc:spChg>
      </pc:sldChg>
      <pc:sldChg chg="modSp">
        <pc:chgData name="Robert Johnstone" userId="cb449c38944dd802" providerId="LiveId" clId="{6FC4F526-605E-4D11-B0E9-234F6B05EA7F}" dt="2020-03-31T16:32:15.455" v="134" actId="20577"/>
        <pc:sldMkLst>
          <pc:docMk/>
          <pc:sldMk cId="682321964" sldId="1959"/>
        </pc:sldMkLst>
        <pc:spChg chg="mod">
          <ac:chgData name="Robert Johnstone" userId="cb449c38944dd802" providerId="LiveId" clId="{6FC4F526-605E-4D11-B0E9-234F6B05EA7F}" dt="2020-03-31T16:32:08.264" v="131" actId="20577"/>
          <ac:spMkLst>
            <pc:docMk/>
            <pc:sldMk cId="682321964" sldId="1959"/>
            <ac:spMk id="2" creationId="{00000000-0000-0000-0000-000000000000}"/>
          </ac:spMkLst>
        </pc:spChg>
        <pc:spChg chg="mod">
          <ac:chgData name="Robert Johnstone" userId="cb449c38944dd802" providerId="LiveId" clId="{6FC4F526-605E-4D11-B0E9-234F6B05EA7F}" dt="2020-03-31T16:32:15.455" v="134" actId="20577"/>
          <ac:spMkLst>
            <pc:docMk/>
            <pc:sldMk cId="682321964" sldId="1959"/>
            <ac:spMk id="3" creationId="{00000000-0000-0000-0000-000000000000}"/>
          </ac:spMkLst>
        </pc:spChg>
      </pc:sldChg>
      <pc:sldChg chg="modSp add">
        <pc:chgData name="Robert Johnstone" userId="cb449c38944dd802" providerId="LiveId" clId="{6FC4F526-605E-4D11-B0E9-234F6B05EA7F}" dt="2020-03-29T15:52:09.391" v="74" actId="14100"/>
        <pc:sldMkLst>
          <pc:docMk/>
          <pc:sldMk cId="3247557950" sldId="1960"/>
        </pc:sldMkLst>
        <pc:spChg chg="mod">
          <ac:chgData name="Robert Johnstone" userId="cb449c38944dd802" providerId="LiveId" clId="{6FC4F526-605E-4D11-B0E9-234F6B05EA7F}" dt="2020-03-29T15:51:26.449" v="59" actId="20577"/>
          <ac:spMkLst>
            <pc:docMk/>
            <pc:sldMk cId="3247557950" sldId="1960"/>
            <ac:spMk id="2" creationId="{A212896D-3920-EA43-A026-51741A7F2227}"/>
          </ac:spMkLst>
        </pc:spChg>
        <pc:spChg chg="mod">
          <ac:chgData name="Robert Johnstone" userId="cb449c38944dd802" providerId="LiveId" clId="{6FC4F526-605E-4D11-B0E9-234F6B05EA7F}" dt="2020-03-29T15:52:09.391" v="74" actId="14100"/>
          <ac:spMkLst>
            <pc:docMk/>
            <pc:sldMk cId="3247557950" sldId="1960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6FC4F526-605E-4D11-B0E9-234F6B05EA7F}" dt="2020-03-29T15:57:06.259" v="117" actId="14100"/>
        <pc:sldMkLst>
          <pc:docMk/>
          <pc:sldMk cId="2095521025" sldId="1961"/>
        </pc:sldMkLst>
        <pc:spChg chg="mod">
          <ac:chgData name="Robert Johnstone" userId="cb449c38944dd802" providerId="LiveId" clId="{6FC4F526-605E-4D11-B0E9-234F6B05EA7F}" dt="2020-03-29T15:53:15.452" v="93" actId="20577"/>
          <ac:spMkLst>
            <pc:docMk/>
            <pc:sldMk cId="2095521025" sldId="1961"/>
            <ac:spMk id="2" creationId="{489FC065-4E0A-CC4D-B2A3-53DA6780C94F}"/>
          </ac:spMkLst>
        </pc:spChg>
        <pc:spChg chg="mod">
          <ac:chgData name="Robert Johnstone" userId="cb449c38944dd802" providerId="LiveId" clId="{6FC4F526-605E-4D11-B0E9-234F6B05EA7F}" dt="2020-03-29T15:57:06.259" v="117" actId="14100"/>
          <ac:spMkLst>
            <pc:docMk/>
            <pc:sldMk cId="2095521025" sldId="1961"/>
            <ac:spMk id="4" creationId="{12A78684-835C-5C44-946B-7F76B373D4FB}"/>
          </ac:spMkLst>
        </pc:spChg>
      </pc:sldChg>
    </pc:docChg>
  </pc:docChgLst>
  <pc:docChgLst>
    <pc:chgData name="Robert Johnstone" userId="cb449c38944dd802" providerId="LiveId" clId="{56FFF620-D170-44B4-8ABF-7FEA9BC48A8C}"/>
    <pc:docChg chg="custSel">
      <pc:chgData name="Robert Johnstone" userId="cb449c38944dd802" providerId="LiveId" clId="{56FFF620-D170-44B4-8ABF-7FEA9BC48A8C}" dt="2020-04-24T19:57:44.625" v="0" actId="1592"/>
      <pc:docMkLst>
        <pc:docMk/>
      </pc:docMkLst>
      <pc:sldChg chg="delCm">
        <pc:chgData name="Robert Johnstone" userId="cb449c38944dd802" providerId="LiveId" clId="{56FFF620-D170-44B4-8ABF-7FEA9BC48A8C}" dt="2020-04-24T19:57:44.625" v="0" actId="1592"/>
        <pc:sldMkLst>
          <pc:docMk/>
          <pc:sldMk cId="128915136" sldId="194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BF69-0C71-4B88-AA8F-AF8EE4A4B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49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null)"/>
              <a:cs typeface="Helvetica"/>
              <a:sym typeface="Helvetica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2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5" y="1475113"/>
            <a:ext cx="8327161" cy="4991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54" indent="0">
              <a:buNone/>
              <a:defRPr sz="1200"/>
            </a:lvl2pPr>
            <a:lvl3pPr marL="914306" indent="0">
              <a:buNone/>
              <a:defRPr sz="1200"/>
            </a:lvl3pPr>
            <a:lvl4pPr marL="1371460" indent="0">
              <a:buNone/>
              <a:defRPr sz="1200"/>
            </a:lvl4pPr>
            <a:lvl5pPr marL="1828613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579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80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1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2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258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6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9" y="750982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145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7996435" cy="425982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36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2960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002249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96" y="2002249"/>
            <a:ext cx="3665799" cy="4427189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3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3976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5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2814" indent="-110586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4398" indent="-233810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9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2"/>
            <a:ext cx="183828" cy="459804"/>
          </a:xfrm>
          <a:prstGeom prst="rect">
            <a:avLst/>
          </a:prstGeom>
          <a:noFill/>
        </p:spPr>
        <p:txBody>
          <a:bodyPr wrap="none" lIns="90993" tIns="45497" rIns="90993" bIns="45497" rtlCol="0"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4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50888"/>
            <a:ext cx="8229601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1990081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4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5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6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3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2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sz="2000" dirty="0"/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CCRC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5859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87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4063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12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111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856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7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325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623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6008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48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5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1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algn="r"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3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6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6F66-3772-4378-A47F-9B36BBECAB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9EFE-2D53-420E-97B2-34175C946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8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0" y="6400846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5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8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8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8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4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451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592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96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05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5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113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48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196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05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28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84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11" y="6389055"/>
            <a:ext cx="2133600" cy="299727"/>
          </a:xfrm>
          <a:prstGeom prst="rect">
            <a:avLst/>
          </a:prstGeom>
        </p:spPr>
        <p:txBody>
          <a:bodyPr wrap="square" lIns="62689" tIns="62689" rIns="62689" bIns="62689" anchor="ctr">
            <a:spAutoFit/>
          </a:bodyPr>
          <a:lstStyle>
            <a:lvl1pPr algn="r" defTabSz="62043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1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43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6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2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r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PRESENTATION TITLE IN HEADER / JUNE 8, 2012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4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COMMUNITY COLLEGE RESEARCH CENTER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355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2206"/>
            <a:fld id="{DE8D6F66-3772-4378-A47F-9B36BBECABB6}" type="datetimeFigureOut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6/22/2020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2206"/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2206"/>
            <a:fld id="{85D89EFE-2D53-420E-97B2-34175C946FAB}" type="slidenum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‹#›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01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5" y="3108967"/>
            <a:ext cx="174908" cy="455428"/>
          </a:xfrm>
          <a:prstGeom prst="rect">
            <a:avLst/>
          </a:prstGeom>
          <a:noFill/>
        </p:spPr>
        <p:txBody>
          <a:bodyPr wrap="none" lIns="86576" tIns="43330" rIns="86576" bIns="43330" rtlCol="0"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1" y="6400847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9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9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9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483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4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1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01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158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1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7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3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1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09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5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14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215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897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652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b="0" i="0" dirty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8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8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00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5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5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5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92999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2076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4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742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28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2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22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3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310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86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94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6400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4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6"/>
            <a:ext cx="183828" cy="4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34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496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09956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64950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1993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040" indent="-1690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5570" indent="-2211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37757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17">
          <a:solidFill>
            <a:srgbClr val="141313"/>
          </a:solidFill>
          <a:latin typeface="+mn-lt"/>
          <a:ea typeface="+mn-ea"/>
        </a:defRPr>
      </a:lvl3pPr>
      <a:lvl4pPr marL="909956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17">
          <a:solidFill>
            <a:srgbClr val="141313"/>
          </a:solidFill>
          <a:latin typeface="+mn-lt"/>
          <a:ea typeface="+mn-ea"/>
        </a:defRPr>
      </a:lvl4pPr>
      <a:lvl5pPr marL="1082173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2173" algn="l"/>
        </a:tabLst>
        <a:defRPr sz="1406">
          <a:solidFill>
            <a:srgbClr val="141313"/>
          </a:solidFill>
          <a:latin typeface="+mn-lt"/>
          <a:ea typeface="+mn-ea"/>
        </a:defRPr>
      </a:lvl5pPr>
      <a:lvl6pPr marL="2443950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6pPr>
      <a:lvl7pPr marL="2898925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7pPr>
      <a:lvl8pPr marL="3353907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8pPr>
      <a:lvl9pPr marL="3808898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496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995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29898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84879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3984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  <p:sldLayoutId id="2147484930" r:id="rId14"/>
    <p:sldLayoutId id="214748493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82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7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  <p:sldLayoutId id="2147485052" r:id="rId12"/>
    <p:sldLayoutId id="2147485053" r:id="rId13"/>
    <p:sldLayoutId id="214748505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i-improve.com/" TargetMode="Externa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479323"/>
            <a:ext cx="7982901" cy="462099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/>
              <a:t> </a:t>
            </a:r>
            <a:r>
              <a:rPr lang="en-US" sz="4900" b="1" dirty="0"/>
              <a:t>Creating Student Connection &amp; Belonging upon Entry</a:t>
            </a:r>
            <a:br>
              <a:rPr lang="en-US" sz="4900" b="1" dirty="0"/>
            </a:br>
            <a:r>
              <a:rPr lang="en-US" sz="4900" b="1" dirty="0"/>
              <a:t>  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Advancing Equity through Guided Pathways Series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Discussion Guide </a:t>
            </a:r>
            <a:r>
              <a:rPr lang="en-US" sz="2800" b="1" i="1">
                <a:solidFill>
                  <a:srgbClr val="549E39">
                    <a:lumMod val="50000"/>
                  </a:srgbClr>
                </a:solidFill>
              </a:rPr>
              <a:t>#6 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Amelia Parnell, NASPA &amp; 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Kay </a:t>
            </a:r>
            <a:r>
              <a:rPr lang="en-US" sz="2800" b="1" i="1" dirty="0" err="1">
                <a:solidFill>
                  <a:srgbClr val="549E39">
                    <a:lumMod val="50000"/>
                  </a:srgbClr>
                </a:solidFill>
              </a:rPr>
              <a:t>McClenney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, NCII</a:t>
            </a:r>
            <a:br>
              <a:rPr lang="en-US" sz="40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28C9-49BD-154E-81F1-36BC551BC0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037A4E-2CA7-415A-BC0D-7945A5944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01" y="5425510"/>
            <a:ext cx="3286125" cy="10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07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19" y="1235676"/>
            <a:ext cx="8331201" cy="487048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000" i="1" dirty="0"/>
              <a:t>Consider what your college can do to…</a:t>
            </a:r>
            <a:endParaRPr lang="en-US" i="1" dirty="0"/>
          </a:p>
          <a:p>
            <a:r>
              <a:rPr lang="en-US" sz="3000" dirty="0"/>
              <a:t>Intentionally build connections &amp; belonging within the metamajor experience</a:t>
            </a:r>
          </a:p>
          <a:p>
            <a:pPr lvl="0"/>
            <a:r>
              <a:rPr lang="en-US" sz="3000" dirty="0"/>
              <a:t>Engage faculty within programs &amp; metamajors to create discipline-appropriate assignments validating students’ diverse identities, knowledge, &amp; contributions</a:t>
            </a:r>
          </a:p>
          <a:p>
            <a:pPr lvl="0"/>
            <a:r>
              <a:rPr lang="en-US" sz="3000" dirty="0"/>
              <a:t>Assist employees who have varying levels of cultural competence through group professional development, emphasizing that all personnel have a role to play in student belonging, connection, &amp;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57950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260389"/>
            <a:ext cx="8473440" cy="490673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Ascertain how many email messages students receive in the first 2 weeks of the academic term, including the substance of those communications, open rates, variations by student demographic categories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Analyze &amp; disaggregate enrollment by program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Examine disproportionately high or low enrollments by race/ethnicity &amp;/or underrepresented gender identities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Consider practice &amp; professional development implications for increasing access to programs leading to high-remuneration jobs &amp; 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2219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60389"/>
            <a:ext cx="7924800" cy="461684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dirty="0"/>
              <a:t>Conduct focus groups with different populations of entering students to understand their experiences &amp; ways to improve connection &amp; belonging (e.g., through communication &amp; validation)</a:t>
            </a:r>
            <a:endParaRPr lang="en-US" sz="16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21025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F9-5D02-2B49-AD78-450DC35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E70-FE32-5843-BE9F-04EE06E3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For related content, discussion questions, &amp; research tasks, review…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Supporting Students from Application to First Day of Classes</a:t>
            </a:r>
            <a:r>
              <a:rPr lang="en-US" dirty="0"/>
              <a:t> (Guide 5)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Taking an Asset-Based Approach to Student Onboarding</a:t>
            </a:r>
            <a:r>
              <a:rPr lang="en-US" dirty="0"/>
              <a:t> (Guide 7)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For all guides &amp; additional information on the series, visit </a:t>
            </a:r>
            <a:r>
              <a:rPr lang="en-US" u="sng" dirty="0">
                <a:hlinkClick r:id="rId2"/>
              </a:rPr>
              <a:t>www.ncii-improve.com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F085-538B-D845-84CB-86A5D39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13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27F-0835-F743-91A9-F367EFC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How to Use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F228-B789-B249-BADA-2E1CF87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9463"/>
            <a:ext cx="7680960" cy="418776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As an institutional redesign team…</a:t>
            </a:r>
          </a:p>
          <a:p>
            <a:pPr>
              <a:spcBef>
                <a:spcPts val="1500"/>
              </a:spcBef>
            </a:pPr>
            <a:r>
              <a:rPr lang="en-US" dirty="0"/>
              <a:t>Independently read </a:t>
            </a:r>
            <a:r>
              <a:rPr lang="en-US" i="1" dirty="0"/>
              <a:t>Advancing Equity through Guided Pathways Discussion Guide 6</a:t>
            </a:r>
          </a:p>
          <a:p>
            <a:pPr>
              <a:spcBef>
                <a:spcPts val="1500"/>
              </a:spcBef>
            </a:pPr>
            <a:r>
              <a:rPr lang="en-US" dirty="0"/>
              <a:t>Review the highlights (below) on </a:t>
            </a:r>
            <a:r>
              <a:rPr lang="en-US" u="sng" dirty="0"/>
              <a:t>equity issues impacting student connection &amp; belonging upon college entry</a:t>
            </a:r>
            <a:endParaRPr lang="en-US" dirty="0"/>
          </a:p>
          <a:p>
            <a:pPr>
              <a:spcBef>
                <a:spcPts val="1500"/>
              </a:spcBef>
            </a:pPr>
            <a:r>
              <a:rPr lang="en-US" dirty="0"/>
              <a:t>Consider the discussion questions</a:t>
            </a:r>
          </a:p>
          <a:p>
            <a:pPr>
              <a:spcBef>
                <a:spcPts val="1500"/>
              </a:spcBef>
            </a:pPr>
            <a:r>
              <a:rPr lang="en-US" dirty="0"/>
              <a:t>Determine how to conduct the research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801F-C619-A947-9BD7-38FA50CE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4343"/>
            <a:ext cx="7680960" cy="901337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219200"/>
            <a:ext cx="8219440" cy="4998719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Prepared as companion to the </a:t>
            </a:r>
            <a:r>
              <a:rPr lang="en-US" i="1" dirty="0"/>
              <a:t>Advancing Equity in Guided Pathways Discussion Guide 6</a:t>
            </a:r>
            <a:r>
              <a:rPr lang="en-US" dirty="0"/>
              <a:t>, authored by Amelia Parnell, NASPA &amp; Kay </a:t>
            </a:r>
            <a:r>
              <a:rPr lang="en-US" dirty="0" err="1"/>
              <a:t>McClenney</a:t>
            </a:r>
            <a:r>
              <a:rPr lang="en-US" dirty="0"/>
              <a:t>, American Association of Community Colleges </a:t>
            </a:r>
          </a:p>
          <a:p>
            <a:pPr>
              <a:spcBef>
                <a:spcPts val="1500"/>
              </a:spcBef>
            </a:pPr>
            <a:r>
              <a:rPr lang="en-US" dirty="0"/>
              <a:t>Intended to foster critical campus conversations about increasing student equity under a Guided Pathways umbrella 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Across the series, authors bring their own unique perspectives on &amp; approach to the issue; no guide is intended as the definitive word on its topic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32196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5223-983C-4E48-898F-55C67D4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What Do We Mean by Building a Culture of Connection?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DC10-D92C-BD4B-BFC3-40BCD5622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Intentionally connecting students to each other, their faculty &amp; advisors, &amp; their studies in an ongoing way</a:t>
            </a:r>
          </a:p>
          <a:p>
            <a:pPr>
              <a:spcBef>
                <a:spcPts val="1500"/>
              </a:spcBef>
            </a:pPr>
            <a:r>
              <a:rPr lang="en-US" dirty="0"/>
              <a:t>Creating a welcoming &amp; affirming environment from the start of a students’ journey, across all level / functions of the campus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19561-58DA-DB49-9B81-77E35487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Why Is Student Connection &amp; Belonging Important to Equity?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Fostering this sense of connection &amp; belonging is essential for students of color who have long been marginalized in higher education</a:t>
            </a:r>
          </a:p>
          <a:p>
            <a:pPr>
              <a:spcBef>
                <a:spcPts val="1500"/>
              </a:spcBef>
            </a:pPr>
            <a:r>
              <a:rPr lang="en-US" dirty="0"/>
              <a:t>New students’ first impressions can influence their trust in professionals’ abilities to addresses their needs, provide support*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300" dirty="0"/>
              <a:t>*Jorgenson, D.A., Farrell, L.C., Fudge, J.L., &amp; Pritchard, A. (2018). College connectedness: the student perspective. </a:t>
            </a:r>
            <a:r>
              <a:rPr lang="en-US" sz="1300" i="1" dirty="0"/>
              <a:t>Journal of the Scholarship of Teaching and Learning</a:t>
            </a:r>
            <a:r>
              <a:rPr lang="en-US" sz="1300" dirty="0"/>
              <a:t>, </a:t>
            </a:r>
            <a:r>
              <a:rPr lang="en-US" sz="1300" i="1" dirty="0"/>
              <a:t>18</a:t>
            </a:r>
            <a:r>
              <a:rPr lang="en-US" sz="1300" dirty="0"/>
              <a:t>(1), 75-95.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Strategies for Boosting Connection &amp; Belonging upon Entry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Communicate Directly with Students</a:t>
            </a:r>
          </a:p>
          <a:p>
            <a:pPr>
              <a:spcBef>
                <a:spcPts val="1500"/>
              </a:spcBef>
            </a:pPr>
            <a:r>
              <a:rPr lang="en-US" dirty="0"/>
              <a:t>Leverage various media to establish &amp; maintain personal connections between students, faculty, &amp; staff (in addition to “pushing” info)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Send celebratory messages from college leaders welcoming students to campus 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Record podcasts with interesting interviews, fun facts, college history to help students learn about the campus </a:t>
            </a:r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5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Strategies for Boosting Connection &amp; Belonging upon Entry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00777"/>
            <a:ext cx="8386421" cy="442730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Validate Students</a:t>
            </a:r>
          </a:p>
          <a:p>
            <a:pPr>
              <a:spcBef>
                <a:spcPts val="1500"/>
              </a:spcBef>
            </a:pPr>
            <a:r>
              <a:rPr lang="en-US" dirty="0"/>
              <a:t>Intentionally link students’ backgrounds to experiences inside &amp; outside the classroom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Incorporate early assignments encouraging students to connect their identities to content in gateway courses </a:t>
            </a:r>
          </a:p>
          <a:p>
            <a:pPr>
              <a:spcBef>
                <a:spcPts val="1500"/>
              </a:spcBef>
            </a:pPr>
            <a:r>
              <a:rPr lang="en-US" dirty="0"/>
              <a:t>Share stories of alumni who successfully attended &amp; completed </a:t>
            </a:r>
          </a:p>
          <a:p>
            <a:pPr>
              <a:spcBef>
                <a:spcPts val="1500"/>
              </a:spcBef>
            </a:pPr>
            <a:r>
              <a:rPr lang="en-US" dirty="0"/>
              <a:t>Create intentional learning communities within students’ metamajors </a:t>
            </a:r>
          </a:p>
          <a:p>
            <a:pPr>
              <a:spcBef>
                <a:spcPts val="1500"/>
              </a:spcBef>
            </a:pPr>
            <a:r>
              <a:rPr lang="en-US" dirty="0"/>
              <a:t>Connect students to campus resources that acknowledge &amp; support their off-campus work &amp; family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7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2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Strategies for Boosting Connection &amp; Belonging upon Entry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" y="1800777"/>
            <a:ext cx="8498181" cy="440698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Invest in Professional Development </a:t>
            </a:r>
          </a:p>
          <a:p>
            <a:pPr>
              <a:spcBef>
                <a:spcPts val="1500"/>
              </a:spcBef>
            </a:pPr>
            <a:r>
              <a:rPr lang="en-US" dirty="0"/>
              <a:t>Specifically support professionals in becoming culturally competent, including…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Honoring the cultures of the students served by the college*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Addressing competency gaps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Identifying &amp; removing inherent biases stigmas &amp; other environmental threats to students’ sense of belonging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700" dirty="0"/>
              <a:t>*</a:t>
            </a:r>
            <a:r>
              <a:rPr lang="en-US" sz="1400" dirty="0"/>
              <a:t>Center for Community College Student Engagement. (2014). </a:t>
            </a:r>
            <a:r>
              <a:rPr lang="en-US" sz="1400" i="1" dirty="0"/>
              <a:t>Aspirations to achievement: Men of color and community colleges (A special report from the Center for Community College Student Engagement).</a:t>
            </a:r>
            <a:r>
              <a:rPr lang="en-US" sz="1400" dirty="0"/>
              <a:t> Austin, TX: The University of Texas at Austin, Program in Higher Education Leadership.</a:t>
            </a:r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8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9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35677"/>
            <a:ext cx="7680960" cy="46415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i="1" dirty="0"/>
              <a:t>Consider what your college knows about…</a:t>
            </a:r>
          </a:p>
          <a:p>
            <a:r>
              <a:rPr lang="en-US" dirty="0"/>
              <a:t>How students experience onboarding (inclusive of the first few weeks of class), including…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Barriers they encounter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Number of times they have to visit campus before successfully completing the intake process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Ways they get intentionally connected to a person who can help them through the onboarding process &amp; their first academic term (if at all)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8593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7.xml><?xml version="1.0" encoding="utf-8"?>
<a:theme xmlns:a="http://schemas.openxmlformats.org/drawingml/2006/main" name="3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8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RC PowerPoint Template 2018.potx" id="{9B62C386-C4C1-224D-BD9F-7B871BB1274C}" vid="{EEFA916E-7339-4C4A-B1FC-FDCAD3B656D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177052</TotalTime>
  <Words>893</Words>
  <Application>Microsoft Office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Arial (null)</vt:lpstr>
      <vt:lpstr>Arial Black</vt:lpstr>
      <vt:lpstr>Calibri</vt:lpstr>
      <vt:lpstr>Century Gothic</vt:lpstr>
      <vt:lpstr>Helvetica</vt:lpstr>
      <vt:lpstr>Tahoma</vt:lpstr>
      <vt:lpstr>Wingdings</vt:lpstr>
      <vt:lpstr>Savon</vt:lpstr>
      <vt:lpstr>Family Feud Master</vt:lpstr>
      <vt:lpstr>41_AmericasCharities_PPT_TEMPLATE_160511</vt:lpstr>
      <vt:lpstr>CCRC2017</vt:lpstr>
      <vt:lpstr>3_CCRC2017</vt:lpstr>
      <vt:lpstr>3_CCRC 2018 Theme</vt:lpstr>
      <vt:lpstr>3_Savon</vt:lpstr>
      <vt:lpstr>CCRC 2018 Theme</vt:lpstr>
      <vt:lpstr>Image</vt:lpstr>
      <vt:lpstr>think-cell Slide</vt:lpstr>
      <vt:lpstr> Creating Student Connection &amp; Belonging upon Entry   Advancing Equity through Guided Pathways Series Discussion Guide #6   Amelia Parnell, NASPA &amp;  Kay McClenney, NCII </vt:lpstr>
      <vt:lpstr>How to Use This Presentation</vt:lpstr>
      <vt:lpstr>Background</vt:lpstr>
      <vt:lpstr>What Do We Mean by Building a Culture of Connection?</vt:lpstr>
      <vt:lpstr>Why Is Student Connection &amp; Belonging Important to Equity?</vt:lpstr>
      <vt:lpstr>Strategies for Boosting Connection &amp; Belonging upon Entry (1)</vt:lpstr>
      <vt:lpstr>Strategies for Boosting Connection &amp; Belonging upon Entry (2)</vt:lpstr>
      <vt:lpstr>Strategies for Boosting Connection &amp; Belonging upon Entry (3)</vt:lpstr>
      <vt:lpstr>Discussion Questions (1) </vt:lpstr>
      <vt:lpstr>Discussion Questions (2) </vt:lpstr>
      <vt:lpstr>Research Tasks (1) </vt:lpstr>
      <vt:lpstr>Research Tasks (2) 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Robert Johnstone</cp:lastModifiedBy>
  <cp:revision>672</cp:revision>
  <cp:lastPrinted>2014-07-14T16:09:47Z</cp:lastPrinted>
  <dcterms:created xsi:type="dcterms:W3CDTF">2013-06-11T18:27:20Z</dcterms:created>
  <dcterms:modified xsi:type="dcterms:W3CDTF">2020-06-23T01:27:51Z</dcterms:modified>
</cp:coreProperties>
</file>