
<file path=[Content_Types].xml><?xml version="1.0" encoding="utf-8"?>
<Types xmlns="http://schemas.openxmlformats.org/package/2006/content-types">
  <Default Extension="bin" ContentType="application/vnd.openxmlformats-officedocument.oleObject"/>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 id="2147484806" r:id="rId2"/>
    <p:sldMasterId id="2147484868" r:id="rId3"/>
    <p:sldMasterId id="2147484916" r:id="rId4"/>
    <p:sldMasterId id="2147485021" r:id="rId5"/>
    <p:sldMasterId id="2147485040" r:id="rId6"/>
    <p:sldMasterId id="2147485056" r:id="rId7"/>
    <p:sldMasterId id="2147485122" r:id="rId8"/>
  </p:sldMasterIdLst>
  <p:notesMasterIdLst>
    <p:notesMasterId r:id="rId24"/>
  </p:notesMasterIdLst>
  <p:sldIdLst>
    <p:sldId id="1025" r:id="rId9"/>
    <p:sldId id="1947" r:id="rId10"/>
    <p:sldId id="1959" r:id="rId11"/>
    <p:sldId id="1965" r:id="rId12"/>
    <p:sldId id="1973" r:id="rId13"/>
    <p:sldId id="1971" r:id="rId14"/>
    <p:sldId id="1952" r:id="rId15"/>
    <p:sldId id="1972" r:id="rId16"/>
    <p:sldId id="1954" r:id="rId17"/>
    <p:sldId id="1974" r:id="rId18"/>
    <p:sldId id="1975" r:id="rId19"/>
    <p:sldId id="1955" r:id="rId20"/>
    <p:sldId id="1976" r:id="rId21"/>
    <p:sldId id="1956" r:id="rId22"/>
    <p:sldId id="1966" r:id="rId2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yner, Josh" initials="WJ" lastIdx="5" clrIdx="0"/>
  <p:cmAuthor id="1" name="Keith" initials="K" lastIdx="2" clrIdx="1"/>
  <p:cmAuthor id="2" name="Linda Perlstein" initials="" lastIdx="10" clrIdx="2"/>
  <p:cmAuthor id="3" name="Bridget DeSimone" initials="BD" lastIdx="6" clrIdx="3"/>
  <p:cmAuthor id="4" name="Arsenault, Leigh" initials="AL" lastIdx="2" clrIdx="4"/>
  <p:cmAuthor id="5" name="Kelley Karandjeff" initials="KK" lastIdx="1" clrIdx="5">
    <p:extLst>
      <p:ext uri="{19B8F6BF-5375-455C-9EA6-DF929625EA0E}">
        <p15:presenceInfo xmlns:p15="http://schemas.microsoft.com/office/powerpoint/2012/main" userId="995163bab1a338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7D88"/>
    <a:srgbClr val="0989B1"/>
    <a:srgbClr val="4AB5C4"/>
    <a:srgbClr val="0354A0"/>
    <a:srgbClr val="91E5B3"/>
    <a:srgbClr val="9CFAC5"/>
    <a:srgbClr val="72CDF4"/>
    <a:srgbClr val="99D625"/>
    <a:srgbClr val="FFE200"/>
    <a:srgbClr val="FFB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91778E-4455-47D7-BEE6-BDB04DF9D88C}" v="4" dt="2020-06-23T01:28:32.3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93907" autoAdjust="0"/>
  </p:normalViewPr>
  <p:slideViewPr>
    <p:cSldViewPr snapToGrid="0">
      <p:cViewPr varScale="1">
        <p:scale>
          <a:sx n="63" d="100"/>
          <a:sy n="63" d="100"/>
        </p:scale>
        <p:origin x="1212" y="88"/>
      </p:cViewPr>
      <p:guideLst>
        <p:guide orient="horz" pos="2160"/>
        <p:guide pos="2880"/>
      </p:guideLst>
    </p:cSldViewPr>
  </p:slideViewPr>
  <p:outlineViewPr>
    <p:cViewPr>
      <p:scale>
        <a:sx n="33" d="100"/>
        <a:sy n="33" d="100"/>
      </p:scale>
      <p:origin x="0" y="3206"/>
    </p:cViewPr>
  </p:outlineViewPr>
  <p:notesTextViewPr>
    <p:cViewPr>
      <p:scale>
        <a:sx n="1" d="1"/>
        <a:sy n="1" d="1"/>
      </p:scale>
      <p:origin x="0" y="0"/>
    </p:cViewPr>
  </p:notesTextViewPr>
  <p:sorterViewPr>
    <p:cViewPr varScale="1">
      <p:scale>
        <a:sx n="100" d="100"/>
        <a:sy n="100" d="100"/>
      </p:scale>
      <p:origin x="0" y="-7808"/>
    </p:cViewPr>
  </p:sorterViewPr>
  <p:notesViewPr>
    <p:cSldViewPr>
      <p:cViewPr varScale="1">
        <p:scale>
          <a:sx n="84" d="100"/>
          <a:sy n="84" d="100"/>
        </p:scale>
        <p:origin x="-1884" y="-7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Johnstone" userId="cb449c38944dd802" providerId="LiveId" clId="{1191778E-4455-47D7-BEE6-BDB04DF9D88C}"/>
    <pc:docChg chg="custSel modSld">
      <pc:chgData name="Robert Johnstone" userId="cb449c38944dd802" providerId="LiveId" clId="{1191778E-4455-47D7-BEE6-BDB04DF9D88C}" dt="2020-06-23T01:28:30.882" v="19" actId="20577"/>
      <pc:docMkLst>
        <pc:docMk/>
      </pc:docMkLst>
      <pc:sldChg chg="modSp mod">
        <pc:chgData name="Robert Johnstone" userId="cb449c38944dd802" providerId="LiveId" clId="{1191778E-4455-47D7-BEE6-BDB04DF9D88C}" dt="2020-06-23T01:28:30.882" v="19" actId="20577"/>
        <pc:sldMkLst>
          <pc:docMk/>
          <pc:sldMk cId="2539340765" sldId="1025"/>
        </pc:sldMkLst>
        <pc:spChg chg="mod">
          <ac:chgData name="Robert Johnstone" userId="cb449c38944dd802" providerId="LiveId" clId="{1191778E-4455-47D7-BEE6-BDB04DF9D88C}" dt="2020-06-23T01:28:30.882" v="19" actId="20577"/>
          <ac:spMkLst>
            <pc:docMk/>
            <pc:sldMk cId="2539340765" sldId="1025"/>
            <ac:spMk id="3" creationId="{00000000-0000-0000-0000-000000000000}"/>
          </ac:spMkLst>
        </pc:spChg>
      </pc:sldChg>
      <pc:sldChg chg="modSp mod">
        <pc:chgData name="Robert Johnstone" userId="cb449c38944dd802" providerId="LiveId" clId="{1191778E-4455-47D7-BEE6-BDB04DF9D88C}" dt="2020-06-22T13:04:59.577" v="11" actId="20577"/>
        <pc:sldMkLst>
          <pc:docMk/>
          <pc:sldMk cId="128915136" sldId="1947"/>
        </pc:sldMkLst>
        <pc:spChg chg="mod">
          <ac:chgData name="Robert Johnstone" userId="cb449c38944dd802" providerId="LiveId" clId="{1191778E-4455-47D7-BEE6-BDB04DF9D88C}" dt="2020-06-22T13:04:59.577" v="11" actId="20577"/>
          <ac:spMkLst>
            <pc:docMk/>
            <pc:sldMk cId="128915136" sldId="1947"/>
            <ac:spMk id="3" creationId="{6370F228-B789-B249-BADA-2E1CF879D65B}"/>
          </ac:spMkLst>
        </pc:spChg>
      </pc:sldChg>
      <pc:sldChg chg="modSp mod">
        <pc:chgData name="Robert Johnstone" userId="cb449c38944dd802" providerId="LiveId" clId="{1191778E-4455-47D7-BEE6-BDB04DF9D88C}" dt="2020-06-22T13:05:15.652" v="16" actId="20577"/>
        <pc:sldMkLst>
          <pc:docMk/>
          <pc:sldMk cId="159093646" sldId="1956"/>
        </pc:sldMkLst>
        <pc:spChg chg="mod">
          <ac:chgData name="Robert Johnstone" userId="cb449c38944dd802" providerId="LiveId" clId="{1191778E-4455-47D7-BEE6-BDB04DF9D88C}" dt="2020-06-22T13:05:15.652" v="16" actId="20577"/>
          <ac:spMkLst>
            <pc:docMk/>
            <pc:sldMk cId="159093646" sldId="1956"/>
            <ac:spMk id="3" creationId="{AB752E70-FE32-5843-BE9F-04EE06E35745}"/>
          </ac:spMkLst>
        </pc:spChg>
      </pc:sldChg>
      <pc:sldChg chg="modSp mod">
        <pc:chgData name="Robert Johnstone" userId="cb449c38944dd802" providerId="LiveId" clId="{1191778E-4455-47D7-BEE6-BDB04DF9D88C}" dt="2020-06-22T13:05:02.984" v="14" actId="20577"/>
        <pc:sldMkLst>
          <pc:docMk/>
          <pc:sldMk cId="682321964" sldId="1959"/>
        </pc:sldMkLst>
        <pc:spChg chg="mod">
          <ac:chgData name="Robert Johnstone" userId="cb449c38944dd802" providerId="LiveId" clId="{1191778E-4455-47D7-BEE6-BDB04DF9D88C}" dt="2020-06-22T13:05:02.984" v="14" actId="20577"/>
          <ac:spMkLst>
            <pc:docMk/>
            <pc:sldMk cId="682321964" sldId="1959"/>
            <ac:spMk id="3" creationId="{00000000-0000-0000-0000-000000000000}"/>
          </ac:spMkLst>
        </pc:spChg>
      </pc:sldChg>
      <pc:sldChg chg="modSp mod">
        <pc:chgData name="Robert Johnstone" userId="cb449c38944dd802" providerId="LiveId" clId="{1191778E-4455-47D7-BEE6-BDB04DF9D88C}" dt="2020-06-23T01:25:48.159" v="18" actId="27636"/>
        <pc:sldMkLst>
          <pc:docMk/>
          <pc:sldMk cId="1380286106" sldId="1966"/>
        </pc:sldMkLst>
        <pc:spChg chg="mod">
          <ac:chgData name="Robert Johnstone" userId="cb449c38944dd802" providerId="LiveId" clId="{1191778E-4455-47D7-BEE6-BDB04DF9D88C}" dt="2020-06-23T01:25:48.159" v="18" actId="27636"/>
          <ac:spMkLst>
            <pc:docMk/>
            <pc:sldMk cId="1380286106" sldId="1966"/>
            <ac:spMk id="3"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3D53FCB3-3116-4BA0-A0FB-DF705EF6CDC8}" type="datetimeFigureOut">
              <a:rPr lang="en-US" smtClean="0"/>
              <a:t>6/22/2020</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87" tIns="46244" rIns="92487" bIns="46244" rtlCol="0" anchor="b"/>
          <a:lstStyle>
            <a:lvl1pPr algn="r">
              <a:defRPr sz="1200"/>
            </a:lvl1pPr>
          </a:lstStyle>
          <a:p>
            <a:fld id="{E9EC6E68-91FA-4CA7-8DD7-25476B1B0A37}" type="slidenum">
              <a:rPr lang="en-US" smtClean="0"/>
              <a:t>‹#›</a:t>
            </a:fld>
            <a:endParaRPr lang="en-US"/>
          </a:p>
        </p:txBody>
      </p:sp>
    </p:spTree>
    <p:extLst>
      <p:ext uri="{BB962C8B-B14F-4D97-AF65-F5344CB8AC3E}">
        <p14:creationId xmlns:p14="http://schemas.microsoft.com/office/powerpoint/2010/main" val="2300832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C1BF69-0C71-4B88-AA8F-AF8EE4A4BD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3326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image" Target="../media/image5.w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bmp"/><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oleObject" Target="../embeddings/oleObject2.bin"/></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xml"/><Relationship Id="rId1" Type="http://schemas.openxmlformats.org/officeDocument/2006/relationships/vmlDrawing" Target="../drawings/vmlDrawing3.v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oleObject" Target="../embeddings/oleObject3.bin"/></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7.xml"/><Relationship Id="rId1" Type="http://schemas.openxmlformats.org/officeDocument/2006/relationships/vmlDrawing" Target="../drawings/vmlDrawing4.vml"/><Relationship Id="rId5" Type="http://schemas.openxmlformats.org/officeDocument/2006/relationships/image" Target="../media/image6.png"/><Relationship Id="rId4" Type="http://schemas.openxmlformats.org/officeDocument/2006/relationships/image" Target="../media/image5.wmf"/></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bmp"/><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2916" y="5401208"/>
            <a:ext cx="5589639" cy="1201994"/>
          </a:xfrm>
        </p:spPr>
        <p:txBody>
          <a:bodyPr>
            <a:normAutofit/>
          </a:bodyPr>
          <a:lstStyle>
            <a:lvl1pPr marL="0" indent="0" algn="ctr">
              <a:spcBef>
                <a:spcPts val="0"/>
              </a:spcBef>
              <a:buNone/>
              <a:defRPr sz="2400" b="1" i="0" spc="50" baseline="0">
                <a:solidFill>
                  <a:srgbClr val="FAFFB1"/>
                </a:solidFill>
                <a:latin typeface="Calibri" panose="020F0502020204030204" pitchFamily="34" charset="0"/>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7" name="TextBox 6"/>
          <p:cNvSpPr txBox="1"/>
          <p:nvPr/>
        </p:nvSpPr>
        <p:spPr>
          <a:xfrm>
            <a:off x="2440857" y="6546575"/>
            <a:ext cx="4262284" cy="276999"/>
          </a:xfrm>
          <a:prstGeom prst="rect">
            <a:avLst/>
          </a:prstGeom>
          <a:noFill/>
        </p:spPr>
        <p:txBody>
          <a:bodyPr wrap="square" rtlCol="0">
            <a:spAutoFit/>
          </a:bodyPr>
          <a:lstStyle/>
          <a:p>
            <a:pPr algn="ctr" fontAlgn="base">
              <a:spcBef>
                <a:spcPct val="0"/>
              </a:spcBef>
              <a:spcAft>
                <a:spcPct val="0"/>
              </a:spcAft>
            </a:pPr>
            <a:r>
              <a:rPr lang="en-US" sz="1200" b="1" spc="100" dirty="0">
                <a:solidFill>
                  <a:srgbClr val="E3DED1">
                    <a:lumMod val="25000"/>
                  </a:srgbClr>
                </a:solidFill>
                <a:latin typeface="Calibri" panose="020F0502020204030204" pitchFamily="34" charset="0"/>
                <a:cs typeface="Arial" pitchFamily="34" charset="0"/>
              </a:rPr>
              <a:t>www.ncii-improve.com</a:t>
            </a:r>
            <a:endParaRPr lang="en-US" b="1" spc="100" dirty="0">
              <a:solidFill>
                <a:srgbClr val="E3DED1">
                  <a:lumMod val="25000"/>
                </a:srgbClr>
              </a:solidFill>
              <a:latin typeface="Calibri" panose="020F0502020204030204" pitchFamily="34" charset="0"/>
              <a:cs typeface="Arial" pitchFamily="34" charset="0"/>
            </a:endParaRPr>
          </a:p>
        </p:txBody>
      </p:sp>
      <p:sp>
        <p:nvSpPr>
          <p:cNvPr id="16" name="Title 1"/>
          <p:cNvSpPr>
            <a:spLocks noGrp="1"/>
          </p:cNvSpPr>
          <p:nvPr>
            <p:ph type="title" hasCustomPrompt="1"/>
          </p:nvPr>
        </p:nvSpPr>
        <p:spPr>
          <a:xfrm>
            <a:off x="1170431" y="412956"/>
            <a:ext cx="6803136" cy="3178276"/>
          </a:xfrm>
        </p:spPr>
        <p:txBody>
          <a:bodyPr anchor="ctr">
            <a:noAutofit/>
          </a:bodyPr>
          <a:lstStyle>
            <a:lvl1pPr algn="ctr">
              <a:lnSpc>
                <a:spcPct val="83000"/>
              </a:lnSpc>
              <a:defRPr kumimoji="0" lang="en-US" sz="6000" b="0" i="0" u="none" strike="noStrike" kern="1200" cap="none" spc="-100" normalizeH="0" baseline="0" dirty="0">
                <a:ln>
                  <a:noFill/>
                </a:ln>
                <a:solidFill>
                  <a:srgbClr val="2C7D88"/>
                </a:solidFill>
                <a:effectLst>
                  <a:outerShdw blurRad="38100" dist="12700" dir="2700000" algn="tl" rotWithShape="0">
                    <a:prstClr val="black">
                      <a:alpha val="40000"/>
                    </a:prstClr>
                  </a:outerShdw>
                </a:effectLst>
                <a:uLnTx/>
                <a:uFillTx/>
              </a:defRPr>
            </a:lvl1pPr>
          </a:lstStyle>
          <a:p>
            <a:r>
              <a:rPr lang="en-US" dirty="0"/>
              <a:t>Click to edit master title style</a:t>
            </a:r>
          </a:p>
        </p:txBody>
      </p:sp>
      <p:sp>
        <p:nvSpPr>
          <p:cNvPr id="21" name="Slide Number Placeholder 5"/>
          <p:cNvSpPr>
            <a:spLocks noGrp="1"/>
          </p:cNvSpPr>
          <p:nvPr>
            <p:ph type="sldNum" sz="quarter" idx="12"/>
          </p:nvPr>
        </p:nvSpPr>
        <p:spPr>
          <a:xfrm>
            <a:off x="7478391" y="6603202"/>
            <a:ext cx="1584198" cy="228600"/>
          </a:xfrm>
        </p:spPr>
        <p:txBody>
          <a:bodyPr/>
          <a:lstStyle>
            <a:lvl1pPr>
              <a:defRPr>
                <a:solidFill>
                  <a:schemeClr val="tx2">
                    <a:lumMod val="25000"/>
                  </a:schemeClr>
                </a:solidFill>
              </a:defRPr>
            </a:lvl1pPr>
          </a:lstStyle>
          <a:p>
            <a:fld id="{CA8C28C9-49BD-154E-81F1-36BC551BC087}" type="slidenum">
              <a:rPr lang="en-US" smtClean="0">
                <a:solidFill>
                  <a:srgbClr val="E3DED1">
                    <a:lumMod val="25000"/>
                  </a:srgbClr>
                </a:solidFill>
              </a:rPr>
              <a:pPr/>
              <a:t>‹#›</a:t>
            </a:fld>
            <a:endParaRPr lang="en-US" dirty="0">
              <a:solidFill>
                <a:srgbClr val="E3DED1">
                  <a:lumMod val="25000"/>
                </a:srgbClr>
              </a:solidFill>
            </a:endParaRPr>
          </a:p>
        </p:txBody>
      </p:sp>
    </p:spTree>
    <p:extLst>
      <p:ext uri="{BB962C8B-B14F-4D97-AF65-F5344CB8AC3E}">
        <p14:creationId xmlns:p14="http://schemas.microsoft.com/office/powerpoint/2010/main" val="1109068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2">
                    <a:lumMod val="25000"/>
                  </a:schemeClr>
                </a:solidFill>
              </a:defRPr>
            </a:lvl1pPr>
          </a:lstStyle>
          <a:p>
            <a:fld id="{CA8C28C9-49BD-154E-81F1-36BC551BC087}" type="slidenum">
              <a:rPr lang="en-US" smtClean="0">
                <a:solidFill>
                  <a:srgbClr val="E3DED1">
                    <a:lumMod val="25000"/>
                  </a:srgbClr>
                </a:solidFill>
              </a:rPr>
              <a:pPr/>
              <a:t>‹#›</a:t>
            </a:fld>
            <a:endParaRPr lang="en-US" dirty="0">
              <a:solidFill>
                <a:srgbClr val="E3DED1">
                  <a:lumMod val="25000"/>
                </a:srgbClr>
              </a:solidFill>
            </a:endParaRPr>
          </a:p>
        </p:txBody>
      </p:sp>
    </p:spTree>
    <p:extLst>
      <p:ext uri="{BB962C8B-B14F-4D97-AF65-F5344CB8AC3E}">
        <p14:creationId xmlns:p14="http://schemas.microsoft.com/office/powerpoint/2010/main" val="5166156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Photo">
    <p:spTree>
      <p:nvGrpSpPr>
        <p:cNvPr id="1" name="Shape 675"/>
        <p:cNvGrpSpPr/>
        <p:nvPr/>
      </p:nvGrpSpPr>
      <p:grpSpPr>
        <a:xfrm>
          <a:off x="0" y="0"/>
          <a:ext cx="0" cy="0"/>
          <a:chOff x="0" y="0"/>
          <a:chExt cx="0" cy="0"/>
        </a:xfrm>
      </p:grpSpPr>
      <p:sp>
        <p:nvSpPr>
          <p:cNvPr id="676" name="Shape 676"/>
          <p:cNvSpPr txBox="1">
            <a:spLocks noGrp="1"/>
          </p:cNvSpPr>
          <p:nvPr>
            <p:ph type="title"/>
          </p:nvPr>
        </p:nvSpPr>
        <p:spPr>
          <a:xfrm>
            <a:off x="424953" y="760143"/>
            <a:ext cx="3389400" cy="9786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mj-lt"/>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r>
              <a:rPr lang="en-US"/>
              <a:t>Click to edit Master title style</a:t>
            </a:r>
            <a:endParaRPr dirty="0"/>
          </a:p>
        </p:txBody>
      </p:sp>
      <p:sp>
        <p:nvSpPr>
          <p:cNvPr id="677" name="Shape 677"/>
          <p:cNvSpPr>
            <a:spLocks noGrp="1"/>
          </p:cNvSpPr>
          <p:nvPr>
            <p:ph type="pic" idx="2"/>
          </p:nvPr>
        </p:nvSpPr>
        <p:spPr>
          <a:xfrm>
            <a:off x="4206240" y="758260"/>
            <a:ext cx="4937700" cy="5376600"/>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rgbClr val="30A2B6"/>
              </a:buClr>
              <a:buSzPts val="3200"/>
              <a:buFont typeface="Arial"/>
              <a:buNone/>
              <a:defRPr sz="3200" b="0" i="0" u="none" strike="noStrike" cap="none">
                <a:solidFill>
                  <a:schemeClr val="dk1"/>
                </a:solidFill>
                <a:latin typeface="+mn-lt"/>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r>
              <a:rPr lang="en-US"/>
              <a:t>Click icon to add picture</a:t>
            </a:r>
            <a:endParaRPr dirty="0"/>
          </a:p>
        </p:txBody>
      </p:sp>
      <p:sp>
        <p:nvSpPr>
          <p:cNvPr id="678" name="Shape 678"/>
          <p:cNvSpPr txBox="1">
            <a:spLocks noGrp="1"/>
          </p:cNvSpPr>
          <p:nvPr>
            <p:ph type="body" idx="1"/>
          </p:nvPr>
        </p:nvSpPr>
        <p:spPr>
          <a:xfrm>
            <a:off x="424952" y="2360342"/>
            <a:ext cx="3389400" cy="38115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30A2B6"/>
              </a:buClr>
              <a:buSzPts val="2200"/>
              <a:buFont typeface="Arial"/>
              <a:buNone/>
              <a:defRPr sz="2200" b="0" i="0" u="none" strike="noStrike" cap="none">
                <a:solidFill>
                  <a:schemeClr val="dk1"/>
                </a:solidFill>
                <a:latin typeface="+mn-lt"/>
                <a:ea typeface="Arial"/>
                <a:cs typeface="Arial"/>
                <a:sym typeface="Arial"/>
              </a:defRPr>
            </a:lvl1pPr>
            <a:lvl2pPr marL="914306" marR="0" lvl="1" indent="-228576"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460" marR="0" lvl="2"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613" marR="0" lvl="3"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5766" marR="0" lvl="4"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2920" marR="0" lvl="5"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072" marR="0" lvl="6"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226" marR="0" lvl="7"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379" marR="0" lvl="8"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679" name="Shape 679"/>
          <p:cNvSpPr txBox="1">
            <a:spLocks noGrp="1"/>
          </p:cNvSpPr>
          <p:nvPr>
            <p:ph type="body" idx="3"/>
          </p:nvPr>
        </p:nvSpPr>
        <p:spPr>
          <a:xfrm>
            <a:off x="424952" y="6418474"/>
            <a:ext cx="8366100" cy="3648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1000"/>
              <a:buFont typeface="Arial"/>
              <a:buNone/>
              <a:defRPr sz="1000" b="0" i="0" u="none" strike="noStrike" cap="none">
                <a:solidFill>
                  <a:schemeClr val="dk1"/>
                </a:solidFill>
                <a:latin typeface="Arial"/>
                <a:ea typeface="Arial"/>
                <a:cs typeface="Arial"/>
                <a:sym typeface="Arial"/>
              </a:defRPr>
            </a:lvl1pPr>
            <a:lvl2pPr marL="914306" marR="0" lvl="1"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460" marR="0" lvl="2"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613" marR="0" lvl="3"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5766" marR="0" lvl="4"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cxnSp>
        <p:nvCxnSpPr>
          <p:cNvPr id="680" name="Shape 680"/>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81" name="Shape 681"/>
          <p:cNvPicPr preferRelativeResize="0"/>
          <p:nvPr/>
        </p:nvPicPr>
        <p:blipFill rotWithShape="1">
          <a:blip r:embed="rId2">
            <a:alphaModFix/>
          </a:blip>
          <a:srcRect/>
          <a:stretch/>
        </p:blipFill>
        <p:spPr>
          <a:xfrm>
            <a:off x="490218" y="261705"/>
            <a:ext cx="711200" cy="232242"/>
          </a:xfrm>
          <a:prstGeom prst="rect">
            <a:avLst/>
          </a:prstGeom>
          <a:noFill/>
          <a:ln>
            <a:noFill/>
          </a:ln>
        </p:spPr>
      </p:pic>
      <p:cxnSp>
        <p:nvCxnSpPr>
          <p:cNvPr id="682" name="Shape 682"/>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spTree>
    <p:extLst>
      <p:ext uri="{BB962C8B-B14F-4D97-AF65-F5344CB8AC3E}">
        <p14:creationId xmlns:p14="http://schemas.microsoft.com/office/powerpoint/2010/main" val="16884991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Final Slide">
    <p:bg>
      <p:bgRef idx="1001">
        <a:schemeClr val="bg1"/>
      </p:bgRef>
    </p:bg>
    <p:spTree>
      <p:nvGrpSpPr>
        <p:cNvPr id="1" name="Shape 684"/>
        <p:cNvGrpSpPr/>
        <p:nvPr/>
      </p:nvGrpSpPr>
      <p:grpSpPr>
        <a:xfrm>
          <a:off x="0" y="0"/>
          <a:ext cx="0" cy="0"/>
          <a:chOff x="0" y="0"/>
          <a:chExt cx="0" cy="0"/>
        </a:xfrm>
      </p:grpSpPr>
      <p:sp>
        <p:nvSpPr>
          <p:cNvPr id="685" name="Shape 685"/>
          <p:cNvSpPr/>
          <p:nvPr/>
        </p:nvSpPr>
        <p:spPr>
          <a:xfrm>
            <a:off x="0" y="4872039"/>
            <a:ext cx="9144000" cy="1986000"/>
          </a:xfrm>
          <a:prstGeom prst="rect">
            <a:avLst/>
          </a:prstGeom>
          <a:solidFill>
            <a:srgbClr val="0065A4"/>
          </a:solidFill>
          <a:ln>
            <a:noFill/>
          </a:ln>
        </p:spPr>
        <p:txBody>
          <a:bodyPr spcFirstLastPara="1" wrap="square" lIns="91425" tIns="45700" rIns="91425" bIns="45700" anchor="ctr" anchorCtr="0">
            <a:noAutofit/>
          </a:bodyPr>
          <a:lstStyle/>
          <a:p>
            <a:pPr marL="0" marR="0" lvl="0" indent="0" algn="ctr" defTabSz="302206"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686" name="Shape 686"/>
          <p:cNvCxnSpPr/>
          <p:nvPr/>
        </p:nvCxnSpPr>
        <p:spPr>
          <a:xfrm>
            <a:off x="0" y="1122363"/>
            <a:ext cx="9144000" cy="0"/>
          </a:xfrm>
          <a:prstGeom prst="straightConnector1">
            <a:avLst/>
          </a:prstGeom>
          <a:noFill/>
          <a:ln w="38100" cap="flat" cmpd="sng">
            <a:solidFill>
              <a:srgbClr val="0065A4"/>
            </a:solidFill>
            <a:prstDash val="solid"/>
            <a:miter lim="800000"/>
            <a:headEnd type="none" w="med" len="med"/>
            <a:tailEnd type="none" w="med" len="med"/>
          </a:ln>
        </p:spPr>
      </p:cxnSp>
      <p:pic>
        <p:nvPicPr>
          <p:cNvPr id="687" name="Shape 687"/>
          <p:cNvPicPr preferRelativeResize="0"/>
          <p:nvPr/>
        </p:nvPicPr>
        <p:blipFill rotWithShape="1">
          <a:blip r:embed="rId2">
            <a:alphaModFix/>
          </a:blip>
          <a:srcRect/>
          <a:stretch/>
        </p:blipFill>
        <p:spPr>
          <a:xfrm>
            <a:off x="411890" y="235782"/>
            <a:ext cx="2833690" cy="777091"/>
          </a:xfrm>
          <a:prstGeom prst="rect">
            <a:avLst/>
          </a:prstGeom>
          <a:noFill/>
          <a:ln>
            <a:noFill/>
          </a:ln>
        </p:spPr>
      </p:pic>
      <p:pic>
        <p:nvPicPr>
          <p:cNvPr id="688" name="Shape 688"/>
          <p:cNvPicPr preferRelativeResize="0"/>
          <p:nvPr/>
        </p:nvPicPr>
        <p:blipFill rotWithShape="1">
          <a:blip r:embed="rId3">
            <a:alphaModFix/>
          </a:blip>
          <a:srcRect/>
          <a:stretch/>
        </p:blipFill>
        <p:spPr>
          <a:xfrm>
            <a:off x="457200" y="4709161"/>
            <a:ext cx="8217408" cy="2148840"/>
          </a:xfrm>
          <a:prstGeom prst="rect">
            <a:avLst/>
          </a:prstGeom>
          <a:noFill/>
          <a:ln>
            <a:noFill/>
          </a:ln>
        </p:spPr>
      </p:pic>
      <p:sp>
        <p:nvSpPr>
          <p:cNvPr id="689" name="Shape 689"/>
          <p:cNvSpPr txBox="1"/>
          <p:nvPr/>
        </p:nvSpPr>
        <p:spPr>
          <a:xfrm>
            <a:off x="463351" y="1604565"/>
            <a:ext cx="8217300" cy="769500"/>
          </a:xfrm>
          <a:prstGeom prst="rect">
            <a:avLst/>
          </a:prstGeom>
          <a:noFill/>
          <a:ln>
            <a:noFill/>
          </a:ln>
        </p:spPr>
        <p:txBody>
          <a:bodyPr spcFirstLastPara="1" wrap="square" lIns="91425" tIns="45700" rIns="91425" bIns="45700" anchor="t" anchorCtr="0">
            <a:noAutofit/>
          </a:bodyPr>
          <a:lstStyle/>
          <a:p>
            <a:pPr marL="0" marR="0" lvl="0" indent="0" algn="l" defTabSz="302206" rtl="0" eaLnBrk="1" fontAlgn="auto" latinLnBrk="0" hangingPunct="0">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000000"/>
                </a:solidFill>
                <a:effectLst/>
                <a:uLnTx/>
                <a:uFillTx/>
                <a:latin typeface="Arial"/>
                <a:ea typeface="Arial"/>
                <a:cs typeface="Arial"/>
                <a:sym typeface="Arial"/>
              </a:rPr>
              <a:t>Thank you!</a:t>
            </a:r>
            <a:endParaRPr kumimoji="0" sz="1100" b="0" i="0" u="none" strike="noStrike" kern="0" cap="none" spc="0" normalizeH="0" baseline="0" noProof="0" dirty="0">
              <a:ln>
                <a:noFill/>
              </a:ln>
              <a:solidFill>
                <a:srgbClr val="000000"/>
              </a:solidFill>
              <a:effectLst/>
              <a:uLnTx/>
              <a:uFillTx/>
              <a:latin typeface="Arial (null)"/>
              <a:cs typeface="Helvetica"/>
              <a:sym typeface="Helvetica"/>
            </a:endParaRPr>
          </a:p>
        </p:txBody>
      </p:sp>
      <p:sp>
        <p:nvSpPr>
          <p:cNvPr id="8" name="Shape 655">
            <a:extLst>
              <a:ext uri="{FF2B5EF4-FFF2-40B4-BE49-F238E27FC236}">
                <a16:creationId xmlns:a16="http://schemas.microsoft.com/office/drawing/2014/main" id="{EF89A762-5238-7F40-81D4-E623241D55F9}"/>
              </a:ext>
            </a:extLst>
          </p:cNvPr>
          <p:cNvSpPr txBox="1">
            <a:spLocks noGrp="1"/>
          </p:cNvSpPr>
          <p:nvPr>
            <p:ph type="title" hasCustomPrompt="1"/>
          </p:nvPr>
        </p:nvSpPr>
        <p:spPr>
          <a:xfrm>
            <a:off x="463350" y="2467742"/>
            <a:ext cx="8326800" cy="1862035"/>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mj-lt"/>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r>
              <a:rPr lang="en-US" dirty="0"/>
              <a:t>Presenter’s contact information goes here</a:t>
            </a:r>
            <a:endParaRPr dirty="0"/>
          </a:p>
        </p:txBody>
      </p:sp>
    </p:spTree>
    <p:extLst>
      <p:ext uri="{BB962C8B-B14F-4D97-AF65-F5344CB8AC3E}">
        <p14:creationId xmlns:p14="http://schemas.microsoft.com/office/powerpoint/2010/main" val="2209264482"/>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Chart &amp; Title -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4953" y="755653"/>
            <a:ext cx="8326935" cy="341632"/>
          </a:xfrm>
        </p:spPr>
        <p:txBody>
          <a:bodyPr wrap="square" anchor="t" anchorCtr="0">
            <a:noAutofit/>
          </a:bodyPr>
          <a:lstStyle>
            <a:lvl1pPr algn="l">
              <a:defRPr sz="3200"/>
            </a:lvl1pPr>
          </a:lstStyle>
          <a:p>
            <a:r>
              <a:rPr lang="en-US" dirty="0"/>
              <a:t>Chart Title</a:t>
            </a:r>
          </a:p>
        </p:txBody>
      </p:sp>
      <p:sp>
        <p:nvSpPr>
          <p:cNvPr id="14" name="Chart Placeholder 13"/>
          <p:cNvSpPr>
            <a:spLocks noGrp="1"/>
          </p:cNvSpPr>
          <p:nvPr>
            <p:ph type="chart" sz="quarter" idx="10"/>
          </p:nvPr>
        </p:nvSpPr>
        <p:spPr>
          <a:xfrm>
            <a:off x="424955" y="1475113"/>
            <a:ext cx="8327161" cy="4991003"/>
          </a:xfrm>
        </p:spPr>
        <p:txBody>
          <a:bodyPr/>
          <a:lstStyle/>
          <a:p>
            <a:r>
              <a:rPr lang="en-US"/>
              <a:t>Click icon to add chart</a:t>
            </a:r>
          </a:p>
        </p:txBody>
      </p:sp>
      <p:sp>
        <p:nvSpPr>
          <p:cNvPr id="24" name="Content Placeholder 23"/>
          <p:cNvSpPr>
            <a:spLocks noGrp="1"/>
          </p:cNvSpPr>
          <p:nvPr>
            <p:ph sz="quarter" idx="11" hasCustomPrompt="1"/>
          </p:nvPr>
        </p:nvSpPr>
        <p:spPr>
          <a:xfrm>
            <a:off x="424953" y="6493238"/>
            <a:ext cx="8326935" cy="364763"/>
          </a:xfrm>
        </p:spPr>
        <p:txBody>
          <a:bodyPr>
            <a:noAutofit/>
          </a:bodyPr>
          <a:lstStyle>
            <a:lvl1pPr marL="0" indent="0">
              <a:buNone/>
              <a:defRPr sz="1000"/>
            </a:lvl1pPr>
            <a:lvl2pPr marL="457154" indent="0">
              <a:buNone/>
              <a:defRPr sz="1200"/>
            </a:lvl2pPr>
            <a:lvl3pPr marL="914306" indent="0">
              <a:buNone/>
              <a:defRPr sz="1200"/>
            </a:lvl3pPr>
            <a:lvl4pPr marL="1371460" indent="0">
              <a:buNone/>
              <a:defRPr sz="1200"/>
            </a:lvl4pPr>
            <a:lvl5pPr marL="1828613" indent="0">
              <a:buNone/>
              <a:defRPr sz="1200"/>
            </a:lvl5pPr>
          </a:lstStyle>
          <a:p>
            <a:pPr lvl="0"/>
            <a:r>
              <a:rPr lang="en-US" dirty="0"/>
              <a:t>Source: </a:t>
            </a:r>
          </a:p>
        </p:txBody>
      </p:sp>
      <p:cxnSp>
        <p:nvCxnSpPr>
          <p:cNvPr id="27" name="Straight Connector 26"/>
          <p:cNvCxnSpPr/>
          <p:nvPr userDrawn="1"/>
        </p:nvCxnSpPr>
        <p:spPr>
          <a:xfrm>
            <a:off x="1301144" y="377826"/>
            <a:ext cx="7842856" cy="0"/>
          </a:xfrm>
          <a:prstGeom prst="line">
            <a:avLst/>
          </a:prstGeom>
          <a:ln w="38100">
            <a:solidFill>
              <a:srgbClr val="0065A4"/>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218" y="261705"/>
            <a:ext cx="711200" cy="232242"/>
          </a:xfrm>
          <a:prstGeom prst="rect">
            <a:avLst/>
          </a:prstGeom>
        </p:spPr>
      </p:pic>
      <p:cxnSp>
        <p:nvCxnSpPr>
          <p:cNvPr id="29" name="Straight Connector 28"/>
          <p:cNvCxnSpPr/>
          <p:nvPr userDrawn="1"/>
        </p:nvCxnSpPr>
        <p:spPr>
          <a:xfrm>
            <a:off x="0" y="377826"/>
            <a:ext cx="371754" cy="0"/>
          </a:xfrm>
          <a:prstGeom prst="line">
            <a:avLst/>
          </a:prstGeom>
          <a:ln w="38100">
            <a:solidFill>
              <a:srgbClr val="0065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3739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2_Chart &amp; Title - Horizontal">
    <p:spTree>
      <p:nvGrpSpPr>
        <p:cNvPr id="1" name="Shape 612"/>
        <p:cNvGrpSpPr/>
        <p:nvPr/>
      </p:nvGrpSpPr>
      <p:grpSpPr>
        <a:xfrm>
          <a:off x="0" y="0"/>
          <a:ext cx="0" cy="0"/>
          <a:chOff x="0" y="0"/>
          <a:chExt cx="0" cy="0"/>
        </a:xfrm>
      </p:grpSpPr>
      <p:sp>
        <p:nvSpPr>
          <p:cNvPr id="613" name="Shape 613"/>
          <p:cNvSpPr txBox="1">
            <a:spLocks noGrp="1"/>
          </p:cNvSpPr>
          <p:nvPr>
            <p:ph type="title"/>
          </p:nvPr>
        </p:nvSpPr>
        <p:spPr>
          <a:xfrm>
            <a:off x="424953" y="755654"/>
            <a:ext cx="8326800" cy="1437898"/>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1800"/>
              <a:buFont typeface="Arial"/>
              <a:buNone/>
              <a:defRPr sz="225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614" name="Shape 614"/>
          <p:cNvSpPr>
            <a:spLocks noGrp="1"/>
          </p:cNvSpPr>
          <p:nvPr>
            <p:ph type="chart" idx="2"/>
          </p:nvPr>
        </p:nvSpPr>
        <p:spPr>
          <a:xfrm>
            <a:off x="424953" y="1475111"/>
            <a:ext cx="8327100" cy="4991100"/>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rgbClr val="30A2B6"/>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5" name="Shape 615"/>
          <p:cNvSpPr txBox="1">
            <a:spLocks noGrp="1"/>
          </p:cNvSpPr>
          <p:nvPr>
            <p:ph type="body" idx="1"/>
          </p:nvPr>
        </p:nvSpPr>
        <p:spPr>
          <a:xfrm>
            <a:off x="424953" y="6493238"/>
            <a:ext cx="8326800" cy="3648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1000"/>
              <a:buFont typeface="Arial"/>
              <a:buNone/>
              <a:defRPr sz="1000" b="0" i="0" u="none" strike="noStrike" cap="none">
                <a:solidFill>
                  <a:schemeClr val="dk1"/>
                </a:solidFill>
                <a:latin typeface="Arial"/>
                <a:ea typeface="Arial"/>
                <a:cs typeface="Arial"/>
                <a:sym typeface="Arial"/>
              </a:defRPr>
            </a:lvl1pPr>
            <a:lvl2pPr marL="914306" marR="0" lvl="1"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460" marR="0" lvl="2"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613" marR="0" lvl="3"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5766" marR="0" lvl="4"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cxnSp>
        <p:nvCxnSpPr>
          <p:cNvPr id="616" name="Shape 616"/>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17" name="Shape 617"/>
          <p:cNvPicPr preferRelativeResize="0"/>
          <p:nvPr/>
        </p:nvPicPr>
        <p:blipFill rotWithShape="1">
          <a:blip r:embed="rId2">
            <a:alphaModFix/>
          </a:blip>
          <a:srcRect/>
          <a:stretch/>
        </p:blipFill>
        <p:spPr>
          <a:xfrm>
            <a:off x="490218" y="261705"/>
            <a:ext cx="711200" cy="232242"/>
          </a:xfrm>
          <a:prstGeom prst="rect">
            <a:avLst/>
          </a:prstGeom>
          <a:noFill/>
          <a:ln>
            <a:noFill/>
          </a:ln>
        </p:spPr>
      </p:pic>
      <p:cxnSp>
        <p:nvCxnSpPr>
          <p:cNvPr id="618" name="Shape 618"/>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spTree>
    <p:extLst>
      <p:ext uri="{BB962C8B-B14F-4D97-AF65-F5344CB8AC3E}">
        <p14:creationId xmlns:p14="http://schemas.microsoft.com/office/powerpoint/2010/main" val="2155796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6765290" y="173736"/>
            <a:ext cx="2194560" cy="5617464"/>
          </a:xfrm>
          <a:prstGeom prst="rect">
            <a:avLst/>
          </a:prstGeom>
          <a:solidFill>
            <a:schemeClr val="accent2">
              <a:lumMod val="20000"/>
              <a:lumOff val="8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380637"/>
            <a:ext cx="1823085" cy="1645920"/>
          </a:xfrm>
        </p:spPr>
        <p:txBody>
          <a:bodyPr anchor="ctr">
            <a:normAutofit/>
          </a:bodyPr>
          <a:lstStyle>
            <a:lvl1pPr algn="l" defTabSz="914400" rtl="0" eaLnBrk="1" latinLnBrk="0" hangingPunct="1">
              <a:lnSpc>
                <a:spcPct val="90000"/>
              </a:lnSpc>
              <a:spcBef>
                <a:spcPct val="0"/>
              </a:spcBef>
              <a:buNone/>
              <a:defRPr lang="en-US" sz="2400" b="1" kern="1200" cap="none" spc="0" baseline="0" dirty="0">
                <a:solidFill>
                  <a:schemeClr val="tx2">
                    <a:lumMod val="25000"/>
                  </a:schemeClr>
                </a:solidFill>
                <a:effectLst/>
                <a:latin typeface="Calibri" panose="020F0502020204030204" pitchFamily="34" charset="0"/>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380637"/>
            <a:ext cx="5428856" cy="5209001"/>
          </a:xfrm>
        </p:spPr>
        <p:txBody>
          <a:bodyPr/>
          <a:lstStyle>
            <a:lvl1pPr>
              <a:defRPr sz="2400"/>
            </a:lvl1pPr>
            <a:lvl2pPr>
              <a:defRPr sz="2000"/>
            </a:lvl2pPr>
            <a:lvl3pPr>
              <a:defRPr sz="18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5999"/>
            <a:ext cx="1823085" cy="3303639"/>
          </a:xfrm>
        </p:spPr>
        <p:txBody>
          <a:bodyPr>
            <a:normAutofit/>
          </a:bodyPr>
          <a:lstStyle>
            <a:lvl1pPr marL="0" indent="0">
              <a:lnSpc>
                <a:spcPct val="110000"/>
              </a:lnSpc>
              <a:spcBef>
                <a:spcPts val="800"/>
              </a:spcBef>
              <a:buNone/>
              <a:defRPr sz="13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Slide Number Placeholder 3"/>
          <p:cNvSpPr>
            <a:spLocks noGrp="1"/>
          </p:cNvSpPr>
          <p:nvPr>
            <p:ph type="sldNum" sz="quarter" idx="12"/>
          </p:nvPr>
        </p:nvSpPr>
        <p:spPr>
          <a:xfrm>
            <a:off x="7780426" y="6388161"/>
            <a:ext cx="1097280" cy="274320"/>
          </a:xfrm>
        </p:spPr>
        <p:txBody>
          <a:bodyPr/>
          <a:lstStyle>
            <a:lvl1pPr>
              <a:defRPr>
                <a:solidFill>
                  <a:schemeClr val="tx2">
                    <a:lumMod val="25000"/>
                  </a:schemeClr>
                </a:solidFill>
              </a:defRPr>
            </a:lvl1pPr>
          </a:lstStyle>
          <a:p>
            <a:fld id="{CA8C28C9-49BD-154E-81F1-36BC551BC087}" type="slidenum">
              <a:rPr lang="en-US" smtClean="0">
                <a:solidFill>
                  <a:srgbClr val="E3DED1">
                    <a:lumMod val="25000"/>
                  </a:srgbClr>
                </a:solidFill>
              </a:rPr>
              <a:pPr/>
              <a:t>‹#›</a:t>
            </a:fld>
            <a:endParaRPr lang="en-US" dirty="0">
              <a:solidFill>
                <a:srgbClr val="E3DED1">
                  <a:lumMod val="25000"/>
                </a:srgbClr>
              </a:solidFill>
            </a:endParaRPr>
          </a:p>
        </p:txBody>
      </p:sp>
    </p:spTree>
    <p:extLst>
      <p:ext uri="{BB962C8B-B14F-4D97-AF65-F5344CB8AC3E}">
        <p14:creationId xmlns:p14="http://schemas.microsoft.com/office/powerpoint/2010/main" val="84118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5614416"/>
          </a:xfrm>
          <a:prstGeom prst="rect">
            <a:avLst/>
          </a:prstGeom>
          <a:solidFill>
            <a:schemeClr val="tx1"/>
          </a:solidFill>
          <a:ln w="63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6884162" y="292608"/>
            <a:ext cx="1956816" cy="5378147"/>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50456" y="379476"/>
            <a:ext cx="1824228" cy="1645920"/>
          </a:xfrm>
        </p:spPr>
        <p:txBody>
          <a:bodyPr anchor="ctr">
            <a:noAutofit/>
          </a:bodyPr>
          <a:lstStyle>
            <a:lvl1pPr algn="l">
              <a:defRPr sz="2400" b="1">
                <a:solidFill>
                  <a:schemeClr val="tx1"/>
                </a:solidFill>
                <a:latin typeface="Calibri" panose="020F0502020204030204" pitchFamily="34" charset="0"/>
              </a:defRPr>
            </a:lvl1pPr>
          </a:lstStyle>
          <a:p>
            <a:r>
              <a:rPr lang="en-US"/>
              <a:t>Click to edit Master title style</a:t>
            </a:r>
            <a:endParaRPr lang="en-US" dirty="0"/>
          </a:p>
        </p:txBody>
      </p:sp>
      <p:sp>
        <p:nvSpPr>
          <p:cNvPr id="4" name="Text Placeholder 3"/>
          <p:cNvSpPr>
            <a:spLocks noGrp="1"/>
          </p:cNvSpPr>
          <p:nvPr>
            <p:ph type="body" sz="half" idx="2"/>
          </p:nvPr>
        </p:nvSpPr>
        <p:spPr>
          <a:xfrm>
            <a:off x="6972300" y="2286000"/>
            <a:ext cx="1824228" cy="3274142"/>
          </a:xfrm>
        </p:spPr>
        <p:txBody>
          <a:bodyPr>
            <a:normAutofit/>
          </a:bodyPr>
          <a:lstStyle>
            <a:lvl1pPr marL="0" indent="0" algn="l">
              <a:lnSpc>
                <a:spcPct val="110000"/>
              </a:lnSpc>
              <a:spcBef>
                <a:spcPts val="800"/>
              </a:spcBef>
              <a:buNone/>
              <a:defRPr sz="13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Content Placeholder 2"/>
          <p:cNvSpPr>
            <a:spLocks noGrp="1"/>
          </p:cNvSpPr>
          <p:nvPr>
            <p:ph idx="1"/>
          </p:nvPr>
        </p:nvSpPr>
        <p:spPr>
          <a:xfrm>
            <a:off x="668976" y="380637"/>
            <a:ext cx="5428856" cy="5209001"/>
          </a:xfrm>
        </p:spPr>
        <p:txBody>
          <a:bodyPr/>
          <a:lstStyle>
            <a:lvl1pPr>
              <a:defRPr sz="2400"/>
            </a:lvl1pPr>
            <a:lvl2pPr>
              <a:defRPr sz="2000"/>
            </a:lvl2pPr>
            <a:lvl3pPr>
              <a:defRPr sz="18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3"/>
          <p:cNvSpPr>
            <a:spLocks noGrp="1"/>
          </p:cNvSpPr>
          <p:nvPr>
            <p:ph type="sldNum" sz="quarter" idx="12"/>
          </p:nvPr>
        </p:nvSpPr>
        <p:spPr>
          <a:xfrm>
            <a:off x="7780426" y="6388161"/>
            <a:ext cx="1097280" cy="274320"/>
          </a:xfrm>
        </p:spPr>
        <p:txBody>
          <a:bodyPr/>
          <a:lstStyle>
            <a:lvl1pPr>
              <a:defRPr>
                <a:solidFill>
                  <a:schemeClr val="tx2">
                    <a:lumMod val="25000"/>
                  </a:schemeClr>
                </a:solidFill>
              </a:defRPr>
            </a:lvl1pPr>
          </a:lstStyle>
          <a:p>
            <a:fld id="{CA8C28C9-49BD-154E-81F1-36BC551BC087}" type="slidenum">
              <a:rPr lang="en-US" smtClean="0">
                <a:solidFill>
                  <a:srgbClr val="E3DED1">
                    <a:lumMod val="25000"/>
                  </a:srgbClr>
                </a:solidFill>
              </a:rPr>
              <a:pPr/>
              <a:t>‹#›</a:t>
            </a:fld>
            <a:endParaRPr lang="en-US" dirty="0">
              <a:solidFill>
                <a:srgbClr val="E3DED1">
                  <a:lumMod val="25000"/>
                </a:srgbClr>
              </a:solidFill>
            </a:endParaRPr>
          </a:p>
        </p:txBody>
      </p:sp>
    </p:spTree>
    <p:extLst>
      <p:ext uri="{BB962C8B-B14F-4D97-AF65-F5344CB8AC3E}">
        <p14:creationId xmlns:p14="http://schemas.microsoft.com/office/powerpoint/2010/main" val="2357536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er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Enter Title Here Small Text</a:t>
            </a:r>
          </a:p>
        </p:txBody>
      </p:sp>
      <p:sp>
        <p:nvSpPr>
          <p:cNvPr id="4" name="Slide Number Placeholder 3"/>
          <p:cNvSpPr>
            <a:spLocks noGrp="1"/>
          </p:cNvSpPr>
          <p:nvPr>
            <p:ph type="sldNum" sz="quarter" idx="11"/>
          </p:nvPr>
        </p:nvSpPr>
        <p:spPr/>
        <p:txBody>
          <a:bodyPr/>
          <a:lstStyle/>
          <a:p>
            <a:fld id="{CA8C28C9-49BD-154E-81F1-36BC551BC087}" type="slidenum">
              <a:rPr lang="en-US" smtClean="0">
                <a:solidFill>
                  <a:srgbClr val="E3DED1">
                    <a:lumMod val="25000"/>
                  </a:srgbClr>
                </a:solidFill>
              </a:rPr>
              <a:pPr/>
              <a:t>‹#›</a:t>
            </a:fld>
            <a:endParaRPr lang="en-US" dirty="0">
              <a:solidFill>
                <a:srgbClr val="E3DED1">
                  <a:lumMod val="25000"/>
                </a:srgbClr>
              </a:solidFill>
            </a:endParaRPr>
          </a:p>
        </p:txBody>
      </p:sp>
      <p:sp>
        <p:nvSpPr>
          <p:cNvPr id="6" name="Text Placeholder 5"/>
          <p:cNvSpPr>
            <a:spLocks noGrp="1"/>
          </p:cNvSpPr>
          <p:nvPr>
            <p:ph type="body" sz="quarter" idx="12"/>
          </p:nvPr>
        </p:nvSpPr>
        <p:spPr>
          <a:xfrm>
            <a:off x="1295400" y="1905000"/>
            <a:ext cx="6858000" cy="4191000"/>
          </a:xfrm>
        </p:spPr>
        <p:txBody>
          <a:bodyPr/>
          <a:lstStyle>
            <a:lvl1pPr>
              <a:buSzPct val="100000"/>
              <a:defRPr sz="2000"/>
            </a:lvl1pPr>
            <a:lvl2pPr>
              <a:defRPr sz="1800"/>
            </a:lvl2pPr>
            <a:lvl3pPr>
              <a:defRPr sz="1600"/>
            </a:lvl3pPr>
            <a:lvl4pPr>
              <a:defRPr sz="1600"/>
            </a:lvl4pPr>
            <a:lvl5pPr>
              <a:defRPr sz="1400"/>
            </a:lvl5pPr>
          </a:lstStyle>
          <a:p>
            <a:pPr lvl="0"/>
            <a:r>
              <a:rPr lang="en-US" dirty="0"/>
              <a:t>Click to edit Master text styles</a:t>
            </a:r>
          </a:p>
          <a:p>
            <a:pPr lvl="1"/>
            <a:r>
              <a:rPr lang="en-US" dirty="0"/>
              <a:t>Second level</a:t>
            </a:r>
          </a:p>
        </p:txBody>
      </p:sp>
      <p:sp>
        <p:nvSpPr>
          <p:cNvPr id="9" name="Footer Placeholder 8"/>
          <p:cNvSpPr>
            <a:spLocks noGrp="1"/>
          </p:cNvSpPr>
          <p:nvPr>
            <p:ph type="ftr" sz="quarter" idx="13"/>
          </p:nvPr>
        </p:nvSpPr>
        <p:spPr>
          <a:xfrm>
            <a:off x="1219200" y="6447116"/>
            <a:ext cx="5943600" cy="270165"/>
          </a:xfrm>
          <a:prstGeom prst="rect">
            <a:avLst/>
          </a:prstGeom>
        </p:spPr>
        <p:txBody>
          <a:bodyPr/>
          <a:lstStyle>
            <a:lvl1pPr>
              <a:defRPr/>
            </a:lvl1pPr>
          </a:lstStyle>
          <a:p>
            <a:pPr fontAlgn="base">
              <a:spcBef>
                <a:spcPct val="0"/>
              </a:spcBef>
              <a:spcAft>
                <a:spcPct val="0"/>
              </a:spcAft>
              <a:defRPr/>
            </a:pPr>
            <a:endParaRPr lang="en-US"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475849523"/>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91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557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11" name="Rectangle 10"/>
          <p:cNvSpPr/>
          <p:nvPr userDrawn="1"/>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0993" tIns="45497" rIns="90993" bIns="45497" numCol="1" rtlCol="0" anchor="t" anchorCtr="0" compatLnSpc="1">
            <a:prstTxWarp prst="textNoShape">
              <a:avLst/>
            </a:prstTxWarp>
          </a:bodyPr>
          <a:lstStyle/>
          <a:p>
            <a:pPr defTabSz="639818" eaLnBrk="0" fontAlgn="base">
              <a:spcBef>
                <a:spcPct val="0"/>
              </a:spcBef>
              <a:spcAft>
                <a:spcPct val="0"/>
              </a:spcAft>
            </a:pPr>
            <a:endParaRPr lang="en-US" sz="2391" kern="1200" baseline="-25000" dirty="0">
              <a:latin typeface="Arial" charset="0"/>
              <a:ea typeface="ヒラギノ角ゴ Pro W3" charset="-128"/>
            </a:endParaRPr>
          </a:p>
        </p:txBody>
      </p:sp>
      <p:sp>
        <p:nvSpPr>
          <p:cNvPr id="3" name="Content Placeholder 2"/>
          <p:cNvSpPr>
            <a:spLocks noGrp="1"/>
          </p:cNvSpPr>
          <p:nvPr>
            <p:ph idx="1"/>
          </p:nvPr>
        </p:nvSpPr>
        <p:spPr>
          <a:xfrm>
            <a:off x="334963" y="3966305"/>
            <a:ext cx="8229600" cy="2156779"/>
          </a:xfrm>
        </p:spPr>
        <p:txBody>
          <a:bodyPr/>
          <a:lstStyle>
            <a:lvl1pPr marL="0" indent="0">
              <a:spcAft>
                <a:spcPts val="0"/>
              </a:spcAft>
              <a:buFontTx/>
              <a:buNone/>
              <a:tabLst>
                <a:tab pos="909956" algn="l"/>
              </a:tabLst>
              <a:defRPr sz="1969" b="1">
                <a:solidFill>
                  <a:srgbClr val="FFFFFF"/>
                </a:solidFill>
              </a:defRPr>
            </a:lvl1pPr>
            <a:lvl2pPr marL="0" indent="0">
              <a:spcAft>
                <a:spcPts val="0"/>
              </a:spcAft>
              <a:buFontTx/>
              <a:buNone/>
              <a:tabLst>
                <a:tab pos="682475" algn="l"/>
              </a:tabLst>
              <a:defRPr sz="984" b="1">
                <a:solidFill>
                  <a:srgbClr val="FFFFFF"/>
                </a:solidFill>
              </a:defRPr>
            </a:lvl2pPr>
            <a:lvl3pPr marL="909956" indent="-909956">
              <a:spcAft>
                <a:spcPts val="0"/>
              </a:spcAft>
              <a:buFontTx/>
              <a:buNone/>
              <a:tabLst/>
              <a:defRPr sz="984" b="0">
                <a:solidFill>
                  <a:srgbClr val="FFFFFF"/>
                </a:solidFill>
              </a:defRPr>
            </a:lvl3pPr>
            <a:lvl4pPr marL="909956" indent="-909956">
              <a:spcAft>
                <a:spcPts val="0"/>
              </a:spcAft>
              <a:buFontTx/>
              <a:buNone/>
              <a:tabLst/>
              <a:defRPr sz="984">
                <a:solidFill>
                  <a:srgbClr val="FFFFFF"/>
                </a:solidFill>
              </a:defRPr>
            </a:lvl4pPr>
            <a:lvl5pPr marL="909956" indent="-909956">
              <a:spcAft>
                <a:spcPts val="0"/>
              </a:spcAft>
              <a:buFontTx/>
              <a:buNone/>
              <a:tabLst/>
              <a:defRPr sz="984">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34963" y="1449390"/>
            <a:ext cx="8229600" cy="2506133"/>
          </a:xfrm>
        </p:spPr>
        <p:txBody>
          <a:bodyPr anchor="t"/>
          <a:lstStyle>
            <a:lvl1pPr>
              <a:defRPr sz="4992">
                <a:solidFill>
                  <a:schemeClr val="bg1"/>
                </a:solidFill>
              </a:defRPr>
            </a:lvl1pPr>
          </a:lstStyle>
          <a:p>
            <a:r>
              <a:rPr lang="en-US" dirty="0"/>
              <a:t>Click to edit Master title style</a:t>
            </a:r>
          </a:p>
        </p:txBody>
      </p:sp>
      <p:sp>
        <p:nvSpPr>
          <p:cNvPr id="9" name="Subtitle 8"/>
          <p:cNvSpPr txBox="1">
            <a:spLocks/>
          </p:cNvSpPr>
          <p:nvPr userDrawn="1"/>
        </p:nvSpPr>
        <p:spPr bwMode="auto">
          <a:xfrm>
            <a:off x="7556500" y="735528"/>
            <a:ext cx="1122680" cy="158647"/>
          </a:xfrm>
          <a:prstGeom prst="rect">
            <a:avLst/>
          </a:prstGeom>
          <a:noFill/>
          <a:ln w="9525">
            <a:noFill/>
            <a:miter lim="800000"/>
            <a:headEnd/>
            <a:tailEnd/>
          </a:ln>
        </p:spPr>
        <p:txBody>
          <a:bodyPr vert="horz" wrap="square" lIns="90993" tIns="45497" rIns="90993" bIns="45497" numCol="1" anchor="t" anchorCtr="0" compatLnSpc="1">
            <a:prstTxWarp prst="textNoShape">
              <a:avLst/>
            </a:prstTxWarp>
          </a:bodyPr>
          <a:lstStyle/>
          <a:p>
            <a:pPr algn="r" defTabSz="639818" eaLnBrk="0" fontAlgn="base">
              <a:spcBef>
                <a:spcPct val="20000"/>
              </a:spcBef>
              <a:spcAft>
                <a:spcPts val="600"/>
              </a:spcAft>
              <a:buClr>
                <a:srgbClr val="A3B222"/>
              </a:buClr>
              <a:defRPr/>
            </a:pPr>
            <a:r>
              <a:rPr lang="en-US" sz="1266" b="1" dirty="0">
                <a:solidFill>
                  <a:srgbClr val="FFFFFF"/>
                </a:solidFill>
                <a:latin typeface="Arial" charset="0"/>
                <a:ea typeface="ヒラギノ角ゴ Pro W3" charset="-128"/>
              </a:rPr>
              <a:t>June 8, 2012</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158" y="261980"/>
            <a:ext cx="3541483" cy="688791"/>
          </a:xfrm>
          <a:prstGeom prst="rect">
            <a:avLst/>
          </a:prstGeom>
        </p:spPr>
      </p:pic>
      <p:sp>
        <p:nvSpPr>
          <p:cNvPr id="12" name="Rectangle 11"/>
          <p:cNvSpPr/>
          <p:nvPr userDrawn="1"/>
        </p:nvSpPr>
        <p:spPr bwMode="auto">
          <a:xfrm>
            <a:off x="457200" y="1117600"/>
            <a:ext cx="8229600" cy="172720"/>
          </a:xfrm>
          <a:prstGeom prst="rect">
            <a:avLst/>
          </a:prstGeom>
          <a:solidFill>
            <a:schemeClr val="bg2"/>
          </a:solidFill>
          <a:ln w="9525" cap="flat" cmpd="sng" algn="ctr">
            <a:noFill/>
            <a:prstDash val="solid"/>
            <a:round/>
            <a:headEnd type="none" w="med" len="med"/>
            <a:tailEnd type="none" w="med" len="med"/>
          </a:ln>
          <a:effectLst/>
        </p:spPr>
        <p:txBody>
          <a:bodyPr vert="horz" wrap="square" lIns="90993" tIns="45497" rIns="90993" bIns="45497" numCol="1" rtlCol="0" anchor="t" anchorCtr="0" compatLnSpc="1">
            <a:prstTxWarp prst="textNoShape">
              <a:avLst/>
            </a:prstTxWarp>
          </a:bodyPr>
          <a:lstStyle/>
          <a:p>
            <a:pPr defTabSz="639818" eaLnBrk="0" fontAlgn="base">
              <a:spcBef>
                <a:spcPct val="0"/>
              </a:spcBef>
              <a:spcAft>
                <a:spcPct val="0"/>
              </a:spcAft>
            </a:pPr>
            <a:endParaRPr lang="en-US" sz="2391" kern="1200" dirty="0">
              <a:latin typeface="Arial" charset="0"/>
              <a:ea typeface="ヒラギノ角ゴ Pro W3" charset="-128"/>
            </a:endParaRPr>
          </a:p>
        </p:txBody>
      </p:sp>
    </p:spTree>
    <p:extLst>
      <p:ext uri="{BB962C8B-B14F-4D97-AF65-F5344CB8AC3E}">
        <p14:creationId xmlns:p14="http://schemas.microsoft.com/office/powerpoint/2010/main" val="1672912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11" name="Rectangle 10"/>
          <p:cNvSpPr/>
          <p:nvPr userDrawn="1"/>
        </p:nvSpPr>
        <p:spPr bwMode="auto">
          <a:xfrm>
            <a:off x="0" y="0"/>
            <a:ext cx="9144000" cy="6858000"/>
          </a:xfrm>
          <a:prstGeom prst="rect">
            <a:avLst/>
          </a:prstGeom>
          <a:solidFill>
            <a:srgbClr val="0065A4"/>
          </a:solidFill>
          <a:ln w="9525" cap="flat" cmpd="sng" algn="ctr">
            <a:noFill/>
            <a:prstDash val="solid"/>
            <a:round/>
            <a:headEnd type="none" w="med" len="med"/>
            <a:tailEnd type="none" w="med" len="med"/>
          </a:ln>
          <a:effectLst/>
        </p:spPr>
        <p:txBody>
          <a:bodyPr vert="horz" wrap="square" lIns="90993" tIns="45497" rIns="90993" bIns="45497" numCol="1" rtlCol="0" anchor="t" anchorCtr="0" compatLnSpc="1">
            <a:prstTxWarp prst="textNoShape">
              <a:avLst/>
            </a:prstTxWarp>
          </a:bodyPr>
          <a:lstStyle/>
          <a:p>
            <a:pPr defTabSz="639818" eaLnBrk="0" fontAlgn="base">
              <a:spcBef>
                <a:spcPct val="0"/>
              </a:spcBef>
              <a:spcAft>
                <a:spcPct val="0"/>
              </a:spcAft>
            </a:pPr>
            <a:endParaRPr lang="en-US" sz="2391" kern="1200" dirty="0">
              <a:latin typeface="Arial" charset="0"/>
              <a:ea typeface="ヒラギノ角ゴ Pro W3" charset="-128"/>
            </a:endParaRPr>
          </a:p>
        </p:txBody>
      </p:sp>
      <p:sp>
        <p:nvSpPr>
          <p:cNvPr id="3" name="Content Placeholder 2"/>
          <p:cNvSpPr>
            <a:spLocks noGrp="1"/>
          </p:cNvSpPr>
          <p:nvPr>
            <p:ph idx="1"/>
          </p:nvPr>
        </p:nvSpPr>
        <p:spPr>
          <a:xfrm>
            <a:off x="334963" y="3966305"/>
            <a:ext cx="8229600" cy="2156779"/>
          </a:xfrm>
        </p:spPr>
        <p:txBody>
          <a:bodyPr/>
          <a:lstStyle>
            <a:lvl1pPr marL="0" indent="0">
              <a:spcAft>
                <a:spcPts val="0"/>
              </a:spcAft>
              <a:buFontTx/>
              <a:buNone/>
              <a:tabLst>
                <a:tab pos="909956" algn="l"/>
              </a:tabLst>
              <a:defRPr sz="1969" b="1">
                <a:solidFill>
                  <a:srgbClr val="FFFFFF"/>
                </a:solidFill>
              </a:defRPr>
            </a:lvl1pPr>
            <a:lvl2pPr marL="0" indent="0">
              <a:spcAft>
                <a:spcPts val="0"/>
              </a:spcAft>
              <a:buFontTx/>
              <a:buNone/>
              <a:tabLst>
                <a:tab pos="682475" algn="l"/>
              </a:tabLst>
              <a:defRPr sz="984" b="1">
                <a:solidFill>
                  <a:srgbClr val="FFFFFF"/>
                </a:solidFill>
              </a:defRPr>
            </a:lvl2pPr>
            <a:lvl3pPr marL="909956" indent="-909956">
              <a:spcAft>
                <a:spcPts val="0"/>
              </a:spcAft>
              <a:buFontTx/>
              <a:buNone/>
              <a:tabLst/>
              <a:defRPr sz="984" b="0">
                <a:solidFill>
                  <a:srgbClr val="FFFFFF"/>
                </a:solidFill>
              </a:defRPr>
            </a:lvl3pPr>
            <a:lvl4pPr marL="909956" indent="-909956">
              <a:spcAft>
                <a:spcPts val="0"/>
              </a:spcAft>
              <a:buFontTx/>
              <a:buNone/>
              <a:tabLst/>
              <a:defRPr sz="984">
                <a:solidFill>
                  <a:srgbClr val="FFFFFF"/>
                </a:solidFill>
              </a:defRPr>
            </a:lvl4pPr>
            <a:lvl5pPr marL="909956" indent="-909956">
              <a:spcAft>
                <a:spcPts val="0"/>
              </a:spcAft>
              <a:buFontTx/>
              <a:buNone/>
              <a:tabLst/>
              <a:defRPr sz="984">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34963" y="1449390"/>
            <a:ext cx="8229600" cy="2506133"/>
          </a:xfrm>
        </p:spPr>
        <p:txBody>
          <a:bodyPr anchor="t"/>
          <a:lstStyle>
            <a:lvl1pPr>
              <a:defRPr sz="4992">
                <a:solidFill>
                  <a:schemeClr val="bg1"/>
                </a:solidFill>
              </a:defRPr>
            </a:lvl1pPr>
          </a:lstStyle>
          <a:p>
            <a:r>
              <a:rPr lang="en-US" dirty="0"/>
              <a:t>Click to edit Master title style</a:t>
            </a:r>
          </a:p>
        </p:txBody>
      </p:sp>
      <p:sp>
        <p:nvSpPr>
          <p:cNvPr id="9" name="Subtitle 8"/>
          <p:cNvSpPr txBox="1">
            <a:spLocks/>
          </p:cNvSpPr>
          <p:nvPr userDrawn="1"/>
        </p:nvSpPr>
        <p:spPr bwMode="auto">
          <a:xfrm>
            <a:off x="7556500" y="735528"/>
            <a:ext cx="1122680" cy="158647"/>
          </a:xfrm>
          <a:prstGeom prst="rect">
            <a:avLst/>
          </a:prstGeom>
          <a:noFill/>
          <a:ln w="9525">
            <a:noFill/>
            <a:miter lim="800000"/>
            <a:headEnd/>
            <a:tailEnd/>
          </a:ln>
        </p:spPr>
        <p:txBody>
          <a:bodyPr vert="horz" wrap="square" lIns="90993" tIns="45497" rIns="90993" bIns="45497" numCol="1" anchor="t" anchorCtr="0" compatLnSpc="1">
            <a:prstTxWarp prst="textNoShape">
              <a:avLst/>
            </a:prstTxWarp>
          </a:bodyPr>
          <a:lstStyle/>
          <a:p>
            <a:pPr algn="r" defTabSz="639818" eaLnBrk="0" fontAlgn="base">
              <a:spcBef>
                <a:spcPct val="20000"/>
              </a:spcBef>
              <a:spcAft>
                <a:spcPts val="600"/>
              </a:spcAft>
              <a:buClr>
                <a:srgbClr val="A3B222"/>
              </a:buClr>
              <a:defRPr/>
            </a:pPr>
            <a:r>
              <a:rPr lang="en-US" sz="1266" b="1" dirty="0">
                <a:latin typeface="Arial" charset="0"/>
                <a:ea typeface="ヒラギノ角ゴ Pro W3" charset="-128"/>
              </a:rPr>
              <a:t>MONTH XX, 2012</a:t>
            </a:r>
          </a:p>
        </p:txBody>
      </p:sp>
      <p:sp>
        <p:nvSpPr>
          <p:cNvPr id="12" name="Rectangle 11"/>
          <p:cNvSpPr/>
          <p:nvPr userDrawn="1"/>
        </p:nvSpPr>
        <p:spPr bwMode="auto">
          <a:xfrm>
            <a:off x="457200" y="1117600"/>
            <a:ext cx="8229600" cy="172720"/>
          </a:xfrm>
          <a:prstGeom prst="rect">
            <a:avLst/>
          </a:prstGeom>
          <a:solidFill>
            <a:schemeClr val="tx1"/>
          </a:solidFill>
          <a:ln w="9525" cap="flat" cmpd="sng" algn="ctr">
            <a:noFill/>
            <a:prstDash val="solid"/>
            <a:round/>
            <a:headEnd type="none" w="med" len="med"/>
            <a:tailEnd type="none" w="med" len="med"/>
          </a:ln>
          <a:effectLst/>
        </p:spPr>
        <p:txBody>
          <a:bodyPr vert="horz" wrap="square" lIns="90993" tIns="45497" rIns="90993" bIns="45497" numCol="1" rtlCol="0" anchor="t" anchorCtr="0" compatLnSpc="1">
            <a:prstTxWarp prst="textNoShape">
              <a:avLst/>
            </a:prstTxWarp>
          </a:bodyPr>
          <a:lstStyle/>
          <a:p>
            <a:pPr defTabSz="639818" eaLnBrk="0" fontAlgn="base">
              <a:spcBef>
                <a:spcPct val="0"/>
              </a:spcBef>
              <a:spcAft>
                <a:spcPct val="0"/>
              </a:spcAft>
            </a:pPr>
            <a:endParaRPr lang="en-US" sz="2391" kern="1200" dirty="0">
              <a:latin typeface="Arial" charset="0"/>
              <a:ea typeface="ヒラギノ角ゴ Pro W3" charset="-128"/>
            </a:endParaRPr>
          </a:p>
        </p:txBody>
      </p:sp>
      <p:pic>
        <p:nvPicPr>
          <p:cNvPr id="10" name="Picture 9" descr="CCRC_logo_reverse.png"/>
          <p:cNvPicPr>
            <a:picLocks noChangeAspect="1"/>
          </p:cNvPicPr>
          <p:nvPr userDrawn="1"/>
        </p:nvPicPr>
        <p:blipFill>
          <a:blip r:embed="rId2"/>
          <a:stretch>
            <a:fillRect/>
          </a:stretch>
        </p:blipFill>
        <p:spPr>
          <a:xfrm>
            <a:off x="223522" y="91440"/>
            <a:ext cx="3145536" cy="1061618"/>
          </a:xfrm>
          <a:prstGeom prst="rect">
            <a:avLst/>
          </a:prstGeom>
        </p:spPr>
      </p:pic>
    </p:spTree>
    <p:extLst>
      <p:ext uri="{BB962C8B-B14F-4D97-AF65-F5344CB8AC3E}">
        <p14:creationId xmlns:p14="http://schemas.microsoft.com/office/powerpoint/2010/main" val="2814377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12" name="Rectangle 11"/>
          <p:cNvSpPr/>
          <p:nvPr userDrawn="1"/>
        </p:nvSpPr>
        <p:spPr bwMode="auto">
          <a:xfrm>
            <a:off x="0" y="0"/>
            <a:ext cx="9144000" cy="6858000"/>
          </a:xfrm>
          <a:prstGeom prst="rect">
            <a:avLst/>
          </a:prstGeom>
          <a:solidFill>
            <a:srgbClr val="0065A4"/>
          </a:solidFill>
          <a:ln w="9525" cap="flat" cmpd="sng" algn="ctr">
            <a:noFill/>
            <a:prstDash val="solid"/>
            <a:round/>
            <a:headEnd type="none" w="med" len="med"/>
            <a:tailEnd type="none" w="med" len="med"/>
          </a:ln>
          <a:effectLst/>
        </p:spPr>
        <p:txBody>
          <a:bodyPr vert="horz" wrap="square" lIns="90993" tIns="45497" rIns="90993" bIns="45497" numCol="1" rtlCol="0" anchor="t" anchorCtr="0" compatLnSpc="1">
            <a:prstTxWarp prst="textNoShape">
              <a:avLst/>
            </a:prstTxWarp>
          </a:bodyPr>
          <a:lstStyle/>
          <a:p>
            <a:pPr defTabSz="639818" eaLnBrk="0" fontAlgn="base">
              <a:spcBef>
                <a:spcPct val="0"/>
              </a:spcBef>
              <a:spcAft>
                <a:spcPct val="0"/>
              </a:spcAft>
            </a:pPr>
            <a:endParaRPr lang="en-US" sz="2391" kern="1200" dirty="0">
              <a:latin typeface="Arial" charset="0"/>
              <a:ea typeface="ヒラギノ角ゴ Pro W3" charset="-128"/>
            </a:endParaRPr>
          </a:p>
        </p:txBody>
      </p:sp>
      <p:sp>
        <p:nvSpPr>
          <p:cNvPr id="3074" name="Rectangle 2"/>
          <p:cNvSpPr>
            <a:spLocks noGrp="1" noChangeArrowheads="1"/>
          </p:cNvSpPr>
          <p:nvPr>
            <p:ph type="ctrTitle"/>
          </p:nvPr>
        </p:nvSpPr>
        <p:spPr>
          <a:xfrm>
            <a:off x="334963" y="750887"/>
            <a:ext cx="8229600" cy="3851276"/>
          </a:xfrm>
        </p:spPr>
        <p:txBody>
          <a:bodyPr anchor="t"/>
          <a:lstStyle>
            <a:lvl1pPr>
              <a:spcBef>
                <a:spcPts val="0"/>
              </a:spcBef>
              <a:defRPr sz="5976">
                <a:solidFill>
                  <a:schemeClr val="bg1"/>
                </a:solidFill>
              </a:defRPr>
            </a:lvl1pPr>
          </a:lstStyle>
          <a:p>
            <a:r>
              <a:rPr lang="en-US" dirty="0"/>
              <a:t>Click to edit Master title style</a:t>
            </a:r>
          </a:p>
        </p:txBody>
      </p:sp>
      <p:sp>
        <p:nvSpPr>
          <p:cNvPr id="3075" name="Rectangle 3"/>
          <p:cNvSpPr>
            <a:spLocks noGrp="1" noChangeArrowheads="1"/>
          </p:cNvSpPr>
          <p:nvPr>
            <p:ph type="subTitle" idx="1"/>
          </p:nvPr>
        </p:nvSpPr>
        <p:spPr>
          <a:xfrm>
            <a:off x="334963" y="4602258"/>
            <a:ext cx="5350933" cy="879475"/>
          </a:xfrm>
        </p:spPr>
        <p:txBody>
          <a:bodyPr/>
          <a:lstStyle>
            <a:lvl1pPr marL="0" indent="0">
              <a:spcAft>
                <a:spcPts val="600"/>
              </a:spcAft>
              <a:buFontTx/>
              <a:buNone/>
              <a:defRPr sz="1969" b="1">
                <a:solidFill>
                  <a:schemeClr val="bg1"/>
                </a:solidFill>
              </a:defRPr>
            </a:lvl1pPr>
          </a:lstStyle>
          <a:p>
            <a:r>
              <a:rPr lang="en-US" dirty="0"/>
              <a:t>Click to edit Master subtitle style</a:t>
            </a:r>
          </a:p>
        </p:txBody>
      </p:sp>
      <p:sp>
        <p:nvSpPr>
          <p:cNvPr id="8" name="Text Box 9"/>
          <p:cNvSpPr txBox="1">
            <a:spLocks noChangeArrowheads="1"/>
          </p:cNvSpPr>
          <p:nvPr userDrawn="1"/>
        </p:nvSpPr>
        <p:spPr bwMode="auto">
          <a:xfrm>
            <a:off x="5872480" y="290072"/>
            <a:ext cx="2905761" cy="200054"/>
          </a:xfrm>
          <a:prstGeom prst="rect">
            <a:avLst/>
          </a:prstGeom>
          <a:noFill/>
          <a:ln w="9525">
            <a:noFill/>
            <a:miter lim="800000"/>
            <a:headEnd/>
            <a:tailEnd/>
          </a:ln>
        </p:spPr>
        <p:txBody>
          <a:bodyPr wrap="square" lIns="90993" tIns="45497" rIns="90993" bIns="45497">
            <a:prstTxWarp prst="textNoShape">
              <a:avLst/>
            </a:prstTxWarp>
            <a:spAutoFit/>
          </a:bodyPr>
          <a:lstStyle/>
          <a:p>
            <a:pPr algn="r" defTabSz="639818" eaLnBrk="0" fontAlgn="base">
              <a:spcBef>
                <a:spcPts val="230"/>
              </a:spcBef>
              <a:spcAft>
                <a:spcPct val="0"/>
              </a:spcAft>
              <a:defRPr/>
            </a:pPr>
            <a:r>
              <a:rPr lang="en-US" sz="703" b="1" kern="1200" dirty="0">
                <a:latin typeface="Arial" charset="0"/>
                <a:ea typeface="ヒラギノ角ゴ Pro W3" charset="-128"/>
              </a:rPr>
              <a:t>PRESENTATION TITLE IN HEADER / JUNE 8, 2012</a:t>
            </a:r>
            <a:endParaRPr lang="en-US" sz="703" kern="1200" dirty="0">
              <a:latin typeface="Arial" charset="0"/>
              <a:ea typeface="ヒラギノ角ゴ Pro W3" charset="-128"/>
            </a:endParaRPr>
          </a:p>
        </p:txBody>
      </p:sp>
      <p:sp>
        <p:nvSpPr>
          <p:cNvPr id="9" name="Text Box 9"/>
          <p:cNvSpPr txBox="1">
            <a:spLocks noChangeArrowheads="1"/>
          </p:cNvSpPr>
          <p:nvPr userDrawn="1"/>
        </p:nvSpPr>
        <p:spPr bwMode="auto">
          <a:xfrm>
            <a:off x="365760" y="279911"/>
            <a:ext cx="3251200" cy="200054"/>
          </a:xfrm>
          <a:prstGeom prst="rect">
            <a:avLst/>
          </a:prstGeom>
          <a:noFill/>
          <a:ln w="9525">
            <a:noFill/>
            <a:miter lim="800000"/>
            <a:headEnd/>
            <a:tailEnd/>
          </a:ln>
        </p:spPr>
        <p:txBody>
          <a:bodyPr wrap="square" lIns="90993" tIns="45497" rIns="90993" bIns="45497">
            <a:prstTxWarp prst="textNoShape">
              <a:avLst/>
            </a:prstTxWarp>
            <a:spAutoFit/>
          </a:bodyPr>
          <a:lstStyle/>
          <a:p>
            <a:pPr defTabSz="639818" eaLnBrk="0" fontAlgn="base">
              <a:spcBef>
                <a:spcPts val="230"/>
              </a:spcBef>
              <a:spcAft>
                <a:spcPct val="0"/>
              </a:spcAft>
              <a:defRPr/>
            </a:pPr>
            <a:r>
              <a:rPr lang="en-US" sz="703" b="1" kern="1200" dirty="0">
                <a:latin typeface="Arial" charset="0"/>
                <a:ea typeface="ヒラギノ角ゴ Pro W3" charset="-128"/>
              </a:rPr>
              <a:t>COMMUNITY COLLEGE RESEARCH CENTER</a:t>
            </a:r>
            <a:endParaRPr lang="en-US" sz="703" kern="1200" dirty="0">
              <a:latin typeface="Arial" charset="0"/>
              <a:ea typeface="ヒラギノ角ゴ Pro W3" charset="-128"/>
            </a:endParaRPr>
          </a:p>
        </p:txBody>
      </p:sp>
      <p:sp>
        <p:nvSpPr>
          <p:cNvPr id="10" name="Rectangle 9"/>
          <p:cNvSpPr/>
          <p:nvPr userDrawn="1"/>
        </p:nvSpPr>
        <p:spPr bwMode="auto">
          <a:xfrm>
            <a:off x="457200" y="528320"/>
            <a:ext cx="8229600" cy="172720"/>
          </a:xfrm>
          <a:prstGeom prst="rect">
            <a:avLst/>
          </a:prstGeom>
          <a:solidFill>
            <a:srgbClr val="141313"/>
          </a:solidFill>
          <a:ln w="9525" cap="flat" cmpd="sng" algn="ctr">
            <a:noFill/>
            <a:prstDash val="solid"/>
            <a:round/>
            <a:headEnd type="none" w="med" len="med"/>
            <a:tailEnd type="none" w="med" len="med"/>
          </a:ln>
          <a:effectLst/>
        </p:spPr>
        <p:txBody>
          <a:bodyPr vert="horz" wrap="square" lIns="90993" tIns="45497" rIns="90993" bIns="45497" numCol="1" rtlCol="0" anchor="t" anchorCtr="0" compatLnSpc="1">
            <a:prstTxWarp prst="textNoShape">
              <a:avLst/>
            </a:prstTxWarp>
          </a:bodyPr>
          <a:lstStyle/>
          <a:p>
            <a:pPr defTabSz="639818" eaLnBrk="0" fontAlgn="base">
              <a:spcBef>
                <a:spcPct val="0"/>
              </a:spcBef>
              <a:spcAft>
                <a:spcPct val="0"/>
              </a:spcAft>
            </a:pPr>
            <a:endParaRPr lang="en-US" sz="2391" kern="1200">
              <a:latin typeface="Arial" charset="0"/>
              <a:ea typeface="ヒラギノ角ゴ Pro W3" charset="-128"/>
            </a:endParaRPr>
          </a:p>
        </p:txBody>
      </p:sp>
    </p:spTree>
    <p:extLst>
      <p:ext uri="{BB962C8B-B14F-4D97-AF65-F5344CB8AC3E}">
        <p14:creationId xmlns:p14="http://schemas.microsoft.com/office/powerpoint/2010/main" val="2950160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325439" y="750982"/>
            <a:ext cx="8417597" cy="3841433"/>
          </a:xfrm>
        </p:spPr>
        <p:txBody>
          <a:bodyPr anchor="t"/>
          <a:lstStyle>
            <a:lvl1pPr>
              <a:spcBef>
                <a:spcPts val="0"/>
              </a:spcBef>
              <a:defRPr sz="5976">
                <a:solidFill>
                  <a:srgbClr val="141313"/>
                </a:solidFill>
              </a:defRPr>
            </a:lvl1pPr>
          </a:lstStyle>
          <a:p>
            <a:r>
              <a:rPr lang="en-US" dirty="0"/>
              <a:t>Click to edit Master title style</a:t>
            </a:r>
            <a:br>
              <a:rPr lang="en-US" dirty="0"/>
            </a:br>
            <a:endParaRPr lang="en-US" dirty="0"/>
          </a:p>
        </p:txBody>
      </p:sp>
      <p:sp>
        <p:nvSpPr>
          <p:cNvPr id="3075" name="Rectangle 3"/>
          <p:cNvSpPr>
            <a:spLocks noGrp="1" noChangeArrowheads="1"/>
          </p:cNvSpPr>
          <p:nvPr>
            <p:ph type="subTitle" idx="1"/>
          </p:nvPr>
        </p:nvSpPr>
        <p:spPr>
          <a:xfrm>
            <a:off x="334964" y="4591145"/>
            <a:ext cx="5473170" cy="879475"/>
          </a:xfrm>
        </p:spPr>
        <p:txBody>
          <a:bodyPr/>
          <a:lstStyle>
            <a:lvl1pPr marL="0" indent="0">
              <a:spcAft>
                <a:spcPts val="600"/>
              </a:spcAft>
              <a:buFontTx/>
              <a:buNone/>
              <a:defRPr sz="1969" b="1">
                <a:solidFill>
                  <a:srgbClr val="141313"/>
                </a:solidFill>
              </a:defRPr>
            </a:lvl1pPr>
          </a:lstStyle>
          <a:p>
            <a:r>
              <a:rPr lang="en-US" dirty="0"/>
              <a:t>Click to edit Master subtitle style</a:t>
            </a:r>
          </a:p>
        </p:txBody>
      </p:sp>
    </p:spTree>
    <p:extLst>
      <p:ext uri="{BB962C8B-B14F-4D97-AF65-F5344CB8AC3E}">
        <p14:creationId xmlns:p14="http://schemas.microsoft.com/office/powerpoint/2010/main" val="4224368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1"/>
        </a:solidFill>
        <a:effectLst/>
      </p:bgPr>
    </p:bg>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1" y="-1753066"/>
          <a:ext cx="9144001" cy="6870867"/>
        </p:xfrm>
        <a:graphic>
          <a:graphicData uri="http://schemas.openxmlformats.org/presentationml/2006/ole">
            <mc:AlternateContent xmlns:mc="http://schemas.openxmlformats.org/markup-compatibility/2006">
              <mc:Choice xmlns:v="urn:schemas-microsoft-com:vml" Requires="v">
                <p:oleObj spid="_x0000_s1026" name="Image" r:id="rId3" imgW="13002840" imgH="9752040" progId="Photoshop.Image.13">
                  <p:embed/>
                </p:oleObj>
              </mc:Choice>
              <mc:Fallback>
                <p:oleObj name="Image" r:id="rId3" imgW="13002840" imgH="9752040" progId="Photoshop.Image.13">
                  <p:embed/>
                  <p:pic>
                    <p:nvPicPr>
                      <p:cNvPr id="5" name="Object 4"/>
                      <p:cNvPicPr/>
                      <p:nvPr/>
                    </p:nvPicPr>
                    <p:blipFill>
                      <a:blip r:embed="rId4"/>
                      <a:stretch>
                        <a:fillRect/>
                      </a:stretch>
                    </p:blipFill>
                    <p:spPr>
                      <a:xfrm>
                        <a:off x="-1" y="-1753066"/>
                        <a:ext cx="9144001" cy="6870867"/>
                      </a:xfrm>
                      <a:prstGeom prst="rect">
                        <a:avLst/>
                      </a:prstGeom>
                    </p:spPr>
                  </p:pic>
                </p:oleObj>
              </mc:Fallback>
            </mc:AlternateContent>
          </a:graphicData>
        </a:graphic>
      </p:graphicFrame>
      <p:sp>
        <p:nvSpPr>
          <p:cNvPr id="10" name="Rectangle 9"/>
          <p:cNvSpPr/>
          <p:nvPr/>
        </p:nvSpPr>
        <p:spPr>
          <a:xfrm>
            <a:off x="980902" y="1275025"/>
            <a:ext cx="7182197" cy="4307950"/>
          </a:xfrm>
          <a:prstGeom prst="rect">
            <a:avLst/>
          </a:prstGeom>
          <a:solidFill>
            <a:sysClr val="window" lastClr="FFFFFF"/>
          </a:solidFill>
          <a:ln w="6350" cap="flat" cmpd="sng" algn="ctr">
            <a:solidFill>
              <a:schemeClr val="tx1">
                <a:lumMod val="7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088136" y="1385316"/>
            <a:ext cx="6967728" cy="4087368"/>
          </a:xfrm>
          <a:prstGeom prst="rect">
            <a:avLst/>
          </a:prstGeom>
          <a:solidFill>
            <a:schemeClr val="bg2"/>
          </a:solidFill>
          <a:ln w="6350" cap="sq" cmpd="sng" algn="ctr">
            <a:noFill/>
            <a:prstDash val="solid"/>
            <a:miter lim="800000"/>
          </a:ln>
          <a:effectLst/>
        </p:spPr>
      </p:sp>
      <p:sp>
        <p:nvSpPr>
          <p:cNvPr id="15" name="Rectangle 14"/>
          <p:cNvSpPr/>
          <p:nvPr/>
        </p:nvSpPr>
        <p:spPr>
          <a:xfrm>
            <a:off x="3794760" y="1274764"/>
            <a:ext cx="1554480" cy="640080"/>
          </a:xfrm>
          <a:prstGeom prst="rect">
            <a:avLst/>
          </a:prstGeom>
          <a:solidFill>
            <a:schemeClr val="accent1"/>
          </a:solidFill>
          <a:ln>
            <a:noFill/>
          </a:ln>
          <a:effectLst>
            <a:outerShdw blurRad="38100" dist="635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74765"/>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p:nvPr>
        </p:nvSpPr>
        <p:spPr>
          <a:xfrm>
            <a:off x="1171575" y="4320955"/>
            <a:ext cx="6803136" cy="1069579"/>
          </a:xfrm>
        </p:spPr>
        <p:txBody>
          <a:bodyPr>
            <a:normAutofit/>
          </a:bodyPr>
          <a:lstStyle>
            <a:lvl1pPr marL="0" indent="0" algn="ctr">
              <a:spcBef>
                <a:spcPts val="0"/>
              </a:spcBef>
              <a:buNone/>
              <a:defRPr sz="2400" b="0" spc="50" baseline="0">
                <a:solidFill>
                  <a:schemeClr val="tx2"/>
                </a:solidFill>
                <a:latin typeface="Calibri" panose="020F0502020204030204" pitchFamily="34" charset="0"/>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34222"/>
            <a:ext cx="1280160" cy="457200"/>
          </a:xfrm>
          <a:prstGeom prst="rect">
            <a:avLst/>
          </a:prstGeom>
        </p:spPr>
        <p:txBody>
          <a:bodyPr/>
          <a:lstStyle>
            <a:lvl1pPr algn="ctr">
              <a:defRPr sz="2000" spc="0" baseline="0">
                <a:solidFill>
                  <a:srgbClr val="FFFFFF"/>
                </a:solidFill>
                <a:latin typeface="Calibri" panose="020F0502020204030204" pitchFamily="34" charset="0"/>
              </a:defRPr>
            </a:lvl1pPr>
          </a:lstStyle>
          <a:p>
            <a:pPr fontAlgn="base">
              <a:spcBef>
                <a:spcPct val="0"/>
              </a:spcBef>
              <a:spcAft>
                <a:spcPct val="0"/>
              </a:spcAft>
            </a:pPr>
            <a:endParaRPr lang="en-US" dirty="0">
              <a:cs typeface="Arial"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122" y="5842345"/>
            <a:ext cx="1860737" cy="893154"/>
          </a:xfrm>
          <a:prstGeom prst="rect">
            <a:avLst/>
          </a:prstGeom>
        </p:spPr>
      </p:pic>
      <p:sp>
        <p:nvSpPr>
          <p:cNvPr id="7" name="TextBox 6"/>
          <p:cNvSpPr txBox="1"/>
          <p:nvPr/>
        </p:nvSpPr>
        <p:spPr>
          <a:xfrm>
            <a:off x="2440857" y="6554803"/>
            <a:ext cx="4262284" cy="276999"/>
          </a:xfrm>
          <a:prstGeom prst="rect">
            <a:avLst/>
          </a:prstGeom>
          <a:noFill/>
        </p:spPr>
        <p:txBody>
          <a:bodyPr wrap="square" rtlCol="0">
            <a:spAutoFit/>
          </a:bodyPr>
          <a:lstStyle/>
          <a:p>
            <a:pPr algn="ctr" fontAlgn="base">
              <a:spcBef>
                <a:spcPct val="0"/>
              </a:spcBef>
              <a:spcAft>
                <a:spcPct val="0"/>
              </a:spcAft>
            </a:pPr>
            <a:r>
              <a:rPr lang="en-US" sz="1200" b="1" spc="100" dirty="0">
                <a:solidFill>
                  <a:srgbClr val="E3DED1">
                    <a:lumMod val="25000"/>
                  </a:srgbClr>
                </a:solidFill>
                <a:latin typeface="Calibri" panose="020F0502020204030204" pitchFamily="34" charset="0"/>
                <a:cs typeface="Arial" pitchFamily="34" charset="0"/>
              </a:rPr>
              <a:t>www.ncii-improve.com</a:t>
            </a:r>
            <a:endParaRPr lang="en-US" b="1" spc="100" dirty="0">
              <a:solidFill>
                <a:srgbClr val="E3DED1">
                  <a:lumMod val="25000"/>
                </a:srgbClr>
              </a:solidFill>
              <a:latin typeface="Calibri" panose="020F0502020204030204" pitchFamily="34" charset="0"/>
              <a:cs typeface="Arial" pitchFamily="34" charset="0"/>
            </a:endParaRPr>
          </a:p>
        </p:txBody>
      </p:sp>
      <p:sp>
        <p:nvSpPr>
          <p:cNvPr id="16" name="Title 1"/>
          <p:cNvSpPr>
            <a:spLocks noGrp="1"/>
          </p:cNvSpPr>
          <p:nvPr>
            <p:ph type="title" hasCustomPrompt="1"/>
          </p:nvPr>
        </p:nvSpPr>
        <p:spPr>
          <a:xfrm>
            <a:off x="1172717" y="2094309"/>
            <a:ext cx="6803136" cy="2241717"/>
          </a:xfrm>
        </p:spPr>
        <p:txBody>
          <a:bodyPr anchor="ctr">
            <a:noAutofit/>
          </a:bodyPr>
          <a:lstStyle>
            <a:lvl1pPr algn="ctr">
              <a:lnSpc>
                <a:spcPct val="83000"/>
              </a:lnSpc>
              <a:defRPr kumimoji="0" lang="en-US" sz="4800" b="0" i="0" u="none" strike="noStrike" kern="1200" cap="none" spc="-100" normalizeH="0" baseline="0" dirty="0">
                <a:ln>
                  <a:noFill/>
                </a:ln>
                <a:solidFill>
                  <a:sysClr val="window" lastClr="FFFFFF"/>
                </a:solidFill>
                <a:effectLst>
                  <a:outerShdw blurRad="38100" dist="12700" dir="2700000" algn="tl" rotWithShape="0">
                    <a:prstClr val="black">
                      <a:alpha val="40000"/>
                    </a:prstClr>
                  </a:outerShdw>
                </a:effectLst>
                <a:uLnTx/>
                <a:uFillTx/>
              </a:defRPr>
            </a:lvl1pPr>
          </a:lstStyle>
          <a:p>
            <a:r>
              <a:rPr lang="en-US" dirty="0"/>
              <a:t>Click to edit master title style</a:t>
            </a:r>
          </a:p>
        </p:txBody>
      </p:sp>
      <p:sp>
        <p:nvSpPr>
          <p:cNvPr id="21" name="Slide Number Placeholder 5"/>
          <p:cNvSpPr>
            <a:spLocks noGrp="1"/>
          </p:cNvSpPr>
          <p:nvPr>
            <p:ph type="sldNum" sz="quarter" idx="12"/>
          </p:nvPr>
        </p:nvSpPr>
        <p:spPr>
          <a:xfrm>
            <a:off x="7478391" y="6603202"/>
            <a:ext cx="1584198" cy="228600"/>
          </a:xfrm>
        </p:spPr>
        <p:txBody>
          <a:bodyPr/>
          <a:lstStyle>
            <a:lvl1pPr>
              <a:defRPr>
                <a:solidFill>
                  <a:schemeClr val="tx2">
                    <a:lumMod val="25000"/>
                  </a:schemeClr>
                </a:solidFill>
              </a:defRPr>
            </a:lvl1pPr>
          </a:lstStyle>
          <a:p>
            <a:fld id="{4FAB73BC-B049-4115-A692-8D63A059BFB8}" type="slidenum">
              <a:rPr lang="en-US" smtClean="0">
                <a:solidFill>
                  <a:srgbClr val="E3DED1">
                    <a:lumMod val="25000"/>
                  </a:srgbClr>
                </a:solidFill>
              </a:rPr>
              <a:pPr/>
              <a:t>‹#›</a:t>
            </a:fld>
            <a:endParaRPr lang="en-US" dirty="0">
              <a:solidFill>
                <a:srgbClr val="E3DED1">
                  <a:lumMod val="25000"/>
                </a:srgbClr>
              </a:solidFill>
            </a:endParaRPr>
          </a:p>
        </p:txBody>
      </p:sp>
    </p:spTree>
    <p:extLst>
      <p:ext uri="{BB962C8B-B14F-4D97-AF65-F5344CB8AC3E}">
        <p14:creationId xmlns:p14="http://schemas.microsoft.com/office/powerpoint/2010/main" val="767646888"/>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963" y="2008822"/>
            <a:ext cx="7996435" cy="4259820"/>
          </a:xfrm>
        </p:spPr>
        <p:txBody>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34963" y="762000"/>
            <a:ext cx="8229600" cy="1143000"/>
          </a:xfrm>
        </p:spPr>
        <p:txBody>
          <a:bodyPr anchor="ctr"/>
          <a:lstStyle/>
          <a:p>
            <a:r>
              <a:rPr lang="en-US" dirty="0"/>
              <a:t>Click to edit Master title style</a:t>
            </a:r>
          </a:p>
        </p:txBody>
      </p:sp>
    </p:spTree>
    <p:extLst>
      <p:ext uri="{BB962C8B-B14F-4D97-AF65-F5344CB8AC3E}">
        <p14:creationId xmlns:p14="http://schemas.microsoft.com/office/powerpoint/2010/main" val="4293466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solidFill>
            <a:schemeClr val="bg2"/>
          </a:solidFill>
          <a:ln w="9525" cap="flat" cmpd="sng" algn="ctr">
            <a:noFill/>
            <a:prstDash val="solid"/>
            <a:round/>
            <a:headEnd type="none" w="med" len="med"/>
            <a:tailEnd type="none" w="med" len="med"/>
          </a:ln>
          <a:effectLst/>
        </p:spPr>
        <p:txBody>
          <a:bodyPr vert="horz" wrap="square" lIns="90993" tIns="45497" rIns="90993" bIns="45497" numCol="1" rtlCol="0" anchor="t" anchorCtr="0" compatLnSpc="1">
            <a:prstTxWarp prst="textNoShape">
              <a:avLst/>
            </a:prstTxWarp>
          </a:bodyPr>
          <a:lstStyle/>
          <a:p>
            <a:pPr defTabSz="639818" eaLnBrk="0" fontAlgn="base">
              <a:spcBef>
                <a:spcPct val="0"/>
              </a:spcBef>
              <a:spcAft>
                <a:spcPct val="0"/>
              </a:spcAft>
            </a:pPr>
            <a:endParaRPr lang="en-US" sz="2391" kern="1200" dirty="0">
              <a:latin typeface="Arial" charset="0"/>
              <a:ea typeface="ヒラギノ角ゴ Pro W3" charset="-128"/>
            </a:endParaRPr>
          </a:p>
        </p:txBody>
      </p:sp>
      <p:sp>
        <p:nvSpPr>
          <p:cNvPr id="5" name="Text Box 9"/>
          <p:cNvSpPr txBox="1">
            <a:spLocks noChangeArrowheads="1"/>
          </p:cNvSpPr>
          <p:nvPr userDrawn="1"/>
        </p:nvSpPr>
        <p:spPr bwMode="auto">
          <a:xfrm>
            <a:off x="5872480" y="290072"/>
            <a:ext cx="2905761" cy="200054"/>
          </a:xfrm>
          <a:prstGeom prst="rect">
            <a:avLst/>
          </a:prstGeom>
          <a:noFill/>
          <a:ln w="9525">
            <a:noFill/>
            <a:miter lim="800000"/>
            <a:headEnd/>
            <a:tailEnd/>
          </a:ln>
        </p:spPr>
        <p:txBody>
          <a:bodyPr wrap="square" lIns="90993" tIns="45497" rIns="90993" bIns="45497">
            <a:prstTxWarp prst="textNoShape">
              <a:avLst/>
            </a:prstTxWarp>
            <a:spAutoFit/>
          </a:bodyPr>
          <a:lstStyle/>
          <a:p>
            <a:pPr algn="r" defTabSz="639818" eaLnBrk="0" fontAlgn="base">
              <a:spcBef>
                <a:spcPts val="230"/>
              </a:spcBef>
              <a:spcAft>
                <a:spcPct val="0"/>
              </a:spcAft>
              <a:defRPr/>
            </a:pPr>
            <a:r>
              <a:rPr lang="en-US" sz="703" b="1" kern="1200" dirty="0">
                <a:latin typeface="Arial" charset="0"/>
                <a:ea typeface="ヒラギノ角ゴ Pro W3" charset="-128"/>
              </a:rPr>
              <a:t>PRESENTATION TITLE IN HEADER / MONTH XX, 2012</a:t>
            </a:r>
            <a:endParaRPr lang="en-US" sz="703" kern="1200" dirty="0">
              <a:latin typeface="Arial" charset="0"/>
              <a:ea typeface="ヒラギノ角ゴ Pro W3" charset="-128"/>
            </a:endParaRPr>
          </a:p>
        </p:txBody>
      </p:sp>
      <p:sp>
        <p:nvSpPr>
          <p:cNvPr id="6" name="Text Box 9"/>
          <p:cNvSpPr txBox="1">
            <a:spLocks noChangeArrowheads="1"/>
          </p:cNvSpPr>
          <p:nvPr userDrawn="1"/>
        </p:nvSpPr>
        <p:spPr bwMode="auto">
          <a:xfrm>
            <a:off x="365760" y="279911"/>
            <a:ext cx="3251200" cy="200054"/>
          </a:xfrm>
          <a:prstGeom prst="rect">
            <a:avLst/>
          </a:prstGeom>
          <a:noFill/>
          <a:ln w="9525">
            <a:noFill/>
            <a:miter lim="800000"/>
            <a:headEnd/>
            <a:tailEnd/>
          </a:ln>
        </p:spPr>
        <p:txBody>
          <a:bodyPr wrap="square" lIns="90993" tIns="45497" rIns="90993" bIns="45497">
            <a:prstTxWarp prst="textNoShape">
              <a:avLst/>
            </a:prstTxWarp>
            <a:spAutoFit/>
          </a:bodyPr>
          <a:lstStyle/>
          <a:p>
            <a:pPr defTabSz="639818" eaLnBrk="0" fontAlgn="base">
              <a:spcBef>
                <a:spcPts val="230"/>
              </a:spcBef>
              <a:spcAft>
                <a:spcPct val="0"/>
              </a:spcAft>
              <a:defRPr/>
            </a:pPr>
            <a:r>
              <a:rPr lang="en-US" sz="703" b="1" kern="1200" dirty="0">
                <a:latin typeface="Arial" charset="0"/>
                <a:ea typeface="ヒラギノ角ゴ Pro W3" charset="-128"/>
              </a:rPr>
              <a:t>COMMUNITY COLLEGE RESEARCH CENTER</a:t>
            </a:r>
            <a:endParaRPr lang="en-US" sz="703" kern="1200" dirty="0">
              <a:latin typeface="Arial" charset="0"/>
              <a:ea typeface="ヒラギノ角ゴ Pro W3" charset="-128"/>
            </a:endParaRPr>
          </a:p>
        </p:txBody>
      </p:sp>
      <p:sp>
        <p:nvSpPr>
          <p:cNvPr id="7" name="Rectangle 6"/>
          <p:cNvSpPr/>
          <p:nvPr userDrawn="1"/>
        </p:nvSpPr>
        <p:spPr bwMode="auto">
          <a:xfrm>
            <a:off x="457200" y="528320"/>
            <a:ext cx="8229600" cy="172720"/>
          </a:xfrm>
          <a:prstGeom prst="rect">
            <a:avLst/>
          </a:prstGeom>
          <a:solidFill>
            <a:srgbClr val="141313"/>
          </a:solidFill>
          <a:ln w="9525" cap="flat" cmpd="sng" algn="ctr">
            <a:noFill/>
            <a:prstDash val="solid"/>
            <a:round/>
            <a:headEnd type="none" w="med" len="med"/>
            <a:tailEnd type="none" w="med" len="med"/>
          </a:ln>
          <a:effectLst/>
        </p:spPr>
        <p:txBody>
          <a:bodyPr vert="horz" wrap="square" lIns="90993" tIns="45497" rIns="90993" bIns="45497" numCol="1" rtlCol="0" anchor="t" anchorCtr="0" compatLnSpc="1">
            <a:prstTxWarp prst="textNoShape">
              <a:avLst/>
            </a:prstTxWarp>
          </a:bodyPr>
          <a:lstStyle/>
          <a:p>
            <a:pPr defTabSz="639818" eaLnBrk="0" fontAlgn="base">
              <a:spcBef>
                <a:spcPct val="0"/>
              </a:spcBef>
              <a:spcAft>
                <a:spcPct val="0"/>
              </a:spcAft>
            </a:pPr>
            <a:endParaRPr lang="en-US" sz="2391" kern="1200">
              <a:latin typeface="Arial" charset="0"/>
              <a:ea typeface="ヒラギノ角ゴ Pro W3" charset="-128"/>
            </a:endParaRPr>
          </a:p>
        </p:txBody>
      </p:sp>
      <p:sp>
        <p:nvSpPr>
          <p:cNvPr id="3" name="Content Placeholder 2"/>
          <p:cNvSpPr>
            <a:spLocks noGrp="1"/>
          </p:cNvSpPr>
          <p:nvPr>
            <p:ph idx="1"/>
          </p:nvPr>
        </p:nvSpPr>
        <p:spPr>
          <a:xfrm>
            <a:off x="334963" y="2008821"/>
            <a:ext cx="8229600" cy="4475164"/>
          </a:xfrm>
        </p:spPr>
        <p:txBody>
          <a:bodyPr/>
          <a:lstStyle>
            <a:lvl1pPr>
              <a:buClr>
                <a:schemeClr val="tx1"/>
              </a:buClr>
              <a:defRPr>
                <a:solidFill>
                  <a:srgbClr val="FFFFFF"/>
                </a:solidFill>
              </a:defRPr>
            </a:lvl1pPr>
            <a:lvl2pPr>
              <a:buClr>
                <a:schemeClr val="tx1"/>
              </a:buClr>
              <a:defRPr>
                <a:solidFill>
                  <a:srgbClr val="FFFFFF"/>
                </a:solidFill>
              </a:defRPr>
            </a:lvl2pPr>
            <a:lvl3pPr>
              <a:buClr>
                <a:schemeClr val="tx1"/>
              </a:buClr>
              <a:defRPr>
                <a:solidFill>
                  <a:srgbClr val="FFFFFF"/>
                </a:solidFill>
              </a:defRPr>
            </a:lvl3pPr>
            <a:lvl4pPr>
              <a:buClr>
                <a:schemeClr val="tx1"/>
              </a:buClr>
              <a:defRPr>
                <a:solidFill>
                  <a:srgbClr val="FFFFFF"/>
                </a:solidFill>
              </a:defRPr>
            </a:lvl4pPr>
            <a:lvl5pPr>
              <a:buClr>
                <a:schemeClr val="tx1"/>
              </a:buCl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34963" y="762000"/>
            <a:ext cx="8229600" cy="1143000"/>
          </a:xfrm>
        </p:spPr>
        <p:txBody>
          <a:bodyPr anchor="ctr"/>
          <a:lstStyle>
            <a:lvl1pPr>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3011069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0993" tIns="45497" rIns="90993" bIns="45497" numCol="1" rtlCol="0" anchor="t" anchorCtr="0" compatLnSpc="1">
            <a:prstTxWarp prst="textNoShape">
              <a:avLst/>
            </a:prstTxWarp>
          </a:bodyPr>
          <a:lstStyle/>
          <a:p>
            <a:pPr defTabSz="639818" eaLnBrk="0" fontAlgn="base">
              <a:spcBef>
                <a:spcPct val="0"/>
              </a:spcBef>
              <a:spcAft>
                <a:spcPct val="0"/>
              </a:spcAft>
            </a:pPr>
            <a:endParaRPr lang="en-US" sz="2391" kern="1200" dirty="0">
              <a:latin typeface="Arial" charset="0"/>
              <a:ea typeface="ヒラギノ角ゴ Pro W3" charset="-128"/>
            </a:endParaRPr>
          </a:p>
        </p:txBody>
      </p:sp>
      <p:sp>
        <p:nvSpPr>
          <p:cNvPr id="6" name="Text Box 9"/>
          <p:cNvSpPr txBox="1">
            <a:spLocks noChangeArrowheads="1"/>
          </p:cNvSpPr>
          <p:nvPr userDrawn="1"/>
        </p:nvSpPr>
        <p:spPr bwMode="auto">
          <a:xfrm>
            <a:off x="365760" y="279911"/>
            <a:ext cx="3251200" cy="200054"/>
          </a:xfrm>
          <a:prstGeom prst="rect">
            <a:avLst/>
          </a:prstGeom>
          <a:noFill/>
          <a:ln w="9525">
            <a:noFill/>
            <a:miter lim="800000"/>
            <a:headEnd/>
            <a:tailEnd/>
          </a:ln>
        </p:spPr>
        <p:txBody>
          <a:bodyPr wrap="square" lIns="90993" tIns="45497" rIns="90993" bIns="45497">
            <a:prstTxWarp prst="textNoShape">
              <a:avLst/>
            </a:prstTxWarp>
            <a:spAutoFit/>
          </a:bodyPr>
          <a:lstStyle/>
          <a:p>
            <a:pPr defTabSz="639818" eaLnBrk="0" fontAlgn="base">
              <a:spcBef>
                <a:spcPts val="230"/>
              </a:spcBef>
              <a:spcAft>
                <a:spcPct val="0"/>
              </a:spcAft>
              <a:defRPr/>
            </a:pPr>
            <a:r>
              <a:rPr lang="en-US" sz="703" b="1" kern="1200" dirty="0">
                <a:solidFill>
                  <a:srgbClr val="FFFFFF"/>
                </a:solidFill>
                <a:latin typeface="Arial" charset="0"/>
                <a:ea typeface="ヒラギノ角ゴ Pro W3" charset="-128"/>
              </a:rPr>
              <a:t>COMMUNITY COLLEGE RESEARCH CENTER</a:t>
            </a:r>
            <a:endParaRPr lang="en-US" sz="703" kern="1200" dirty="0">
              <a:solidFill>
                <a:srgbClr val="FFFFFF"/>
              </a:solidFill>
              <a:latin typeface="Arial" charset="0"/>
              <a:ea typeface="ヒラギノ角ゴ Pro W3" charset="-128"/>
            </a:endParaRPr>
          </a:p>
        </p:txBody>
      </p:sp>
      <p:sp>
        <p:nvSpPr>
          <p:cNvPr id="7" name="Rectangle 6"/>
          <p:cNvSpPr/>
          <p:nvPr userDrawn="1"/>
        </p:nvSpPr>
        <p:spPr bwMode="auto">
          <a:xfrm>
            <a:off x="457200" y="528320"/>
            <a:ext cx="8229600" cy="172720"/>
          </a:xfrm>
          <a:prstGeom prst="rect">
            <a:avLst/>
          </a:prstGeom>
          <a:solidFill>
            <a:srgbClr val="0065A4"/>
          </a:solidFill>
          <a:ln w="9525" cap="flat" cmpd="sng" algn="ctr">
            <a:noFill/>
            <a:prstDash val="solid"/>
            <a:round/>
            <a:headEnd type="none" w="med" len="med"/>
            <a:tailEnd type="none" w="med" len="med"/>
          </a:ln>
          <a:effectLst/>
        </p:spPr>
        <p:txBody>
          <a:bodyPr vert="horz" wrap="square" lIns="90993" tIns="45497" rIns="90993" bIns="45497" numCol="1" rtlCol="0" anchor="t" anchorCtr="0" compatLnSpc="1">
            <a:prstTxWarp prst="textNoShape">
              <a:avLst/>
            </a:prstTxWarp>
          </a:bodyPr>
          <a:lstStyle/>
          <a:p>
            <a:pPr defTabSz="639818" eaLnBrk="0" fontAlgn="base">
              <a:spcBef>
                <a:spcPct val="0"/>
              </a:spcBef>
              <a:spcAft>
                <a:spcPct val="0"/>
              </a:spcAft>
            </a:pPr>
            <a:endParaRPr lang="en-US" sz="2391" kern="1200">
              <a:latin typeface="Arial" charset="0"/>
              <a:ea typeface="ヒラギノ角ゴ Pro W3" charset="-128"/>
            </a:endParaRPr>
          </a:p>
        </p:txBody>
      </p:sp>
      <p:sp>
        <p:nvSpPr>
          <p:cNvPr id="3" name="Content Placeholder 2"/>
          <p:cNvSpPr>
            <a:spLocks noGrp="1"/>
          </p:cNvSpPr>
          <p:nvPr>
            <p:ph idx="1"/>
          </p:nvPr>
        </p:nvSpPr>
        <p:spPr>
          <a:xfrm>
            <a:off x="334963" y="2008821"/>
            <a:ext cx="8229600" cy="4475164"/>
          </a:xfrm>
        </p:spPr>
        <p:txBody>
          <a:bodyPr/>
          <a:lstStyle>
            <a:lvl1pPr>
              <a:buClr>
                <a:schemeClr val="accent4"/>
              </a:buClr>
              <a:defRPr>
                <a:solidFill>
                  <a:srgbClr val="FFFFFF"/>
                </a:solidFill>
              </a:defRPr>
            </a:lvl1pPr>
            <a:lvl2pPr>
              <a:buClr>
                <a:schemeClr val="accent4"/>
              </a:buClr>
              <a:defRPr>
                <a:solidFill>
                  <a:srgbClr val="FFFFFF"/>
                </a:solidFill>
              </a:defRPr>
            </a:lvl2pPr>
            <a:lvl3pPr>
              <a:buClr>
                <a:schemeClr val="accent4"/>
              </a:buClr>
              <a:defRPr>
                <a:solidFill>
                  <a:srgbClr val="FFFFFF"/>
                </a:solidFill>
              </a:defRPr>
            </a:lvl3pPr>
            <a:lvl4pPr>
              <a:buClr>
                <a:schemeClr val="accent4"/>
              </a:buClr>
              <a:defRPr>
                <a:solidFill>
                  <a:srgbClr val="FFFFFF"/>
                </a:solidFill>
              </a:defRPr>
            </a:lvl4pPr>
            <a:lvl5pPr>
              <a:buClr>
                <a:schemeClr val="accent4"/>
              </a:buCl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34963" y="762000"/>
            <a:ext cx="8229600" cy="1143000"/>
          </a:xfrm>
        </p:spPr>
        <p:txBody>
          <a:bodyPr anchor="ctr"/>
          <a:lstStyle>
            <a:lvl1pPr>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19013652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058" y="762000"/>
            <a:ext cx="8229601" cy="1143000"/>
          </a:xfrm>
        </p:spPr>
        <p:txBody>
          <a:bodyPr anchor="ctr"/>
          <a:lstStyle/>
          <a:p>
            <a:r>
              <a:rPr lang="en-US" dirty="0"/>
              <a:t>Click to edit Master title style</a:t>
            </a:r>
          </a:p>
        </p:txBody>
      </p:sp>
      <p:sp>
        <p:nvSpPr>
          <p:cNvPr id="5" name="Text Placeholder 4"/>
          <p:cNvSpPr>
            <a:spLocks noGrp="1"/>
          </p:cNvSpPr>
          <p:nvPr>
            <p:ph type="body" sz="quarter" idx="10"/>
          </p:nvPr>
        </p:nvSpPr>
        <p:spPr>
          <a:xfrm>
            <a:off x="334965" y="2002249"/>
            <a:ext cx="3979333" cy="4522471"/>
          </a:xfrm>
          <a:ln>
            <a:noFill/>
          </a:ln>
        </p:spPr>
        <p:txBody>
          <a:bodyPr/>
          <a:lstStyle>
            <a:lvl1pPr>
              <a:spcBef>
                <a:spcPts val="432"/>
              </a:spcBef>
              <a:buClr>
                <a:schemeClr val="bg2"/>
              </a:buClr>
              <a:defRPr/>
            </a:lvl1pPr>
            <a:lvl2pPr>
              <a:spcBef>
                <a:spcPts val="432"/>
              </a:spcBef>
              <a:buClr>
                <a:schemeClr val="bg2"/>
              </a:buClr>
              <a:defRPr/>
            </a:lvl2pPr>
            <a:lvl3pPr>
              <a:spcBef>
                <a:spcPts val="432"/>
              </a:spcBef>
              <a:buClr>
                <a:schemeClr val="bg2"/>
              </a:buClr>
              <a:defRPr/>
            </a:lvl3pPr>
            <a:lvl4pPr>
              <a:spcBef>
                <a:spcPts val="432"/>
              </a:spcBef>
              <a:buClr>
                <a:schemeClr val="bg2"/>
              </a:buClr>
              <a:defRPr/>
            </a:lvl4pPr>
            <a:lvl5pPr>
              <a:spcBef>
                <a:spcPts val="432"/>
              </a:spcBef>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1"/>
          </p:nvPr>
        </p:nvSpPr>
        <p:spPr>
          <a:xfrm>
            <a:off x="4585296" y="2002249"/>
            <a:ext cx="3665799" cy="4427189"/>
          </a:xfrm>
          <a:ln>
            <a:noFill/>
          </a:ln>
        </p:spPr>
        <p:txBody>
          <a:bodyPr/>
          <a:lstStyle>
            <a:lvl1pPr>
              <a:spcBef>
                <a:spcPts val="432"/>
              </a:spcBef>
              <a:buClr>
                <a:schemeClr val="bg2"/>
              </a:buClr>
              <a:defRPr/>
            </a:lvl1pPr>
            <a:lvl2pPr>
              <a:spcBef>
                <a:spcPts val="432"/>
              </a:spcBef>
              <a:buClr>
                <a:schemeClr val="bg2"/>
              </a:buClr>
              <a:defRPr/>
            </a:lvl2pPr>
            <a:lvl3pPr>
              <a:spcBef>
                <a:spcPts val="432"/>
              </a:spcBef>
              <a:buClr>
                <a:schemeClr val="bg2"/>
              </a:buClr>
              <a:defRPr/>
            </a:lvl3pPr>
            <a:lvl4pPr>
              <a:spcBef>
                <a:spcPts val="432"/>
              </a:spcBef>
              <a:buClr>
                <a:schemeClr val="bg2"/>
              </a:buClr>
              <a:defRPr/>
            </a:lvl4pPr>
            <a:lvl5pPr>
              <a:spcBef>
                <a:spcPts val="432"/>
              </a:spcBef>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6340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p:cNvSpPr/>
          <p:nvPr userDrawn="1"/>
        </p:nvSpPr>
        <p:spPr bwMode="auto">
          <a:xfrm>
            <a:off x="334965" y="2379663"/>
            <a:ext cx="3979863" cy="3831591"/>
          </a:xfrm>
          <a:prstGeom prst="rect">
            <a:avLst/>
          </a:prstGeom>
          <a:noFill/>
          <a:ln w="3175" cap="flat" cmpd="sng" algn="ctr">
            <a:solidFill>
              <a:srgbClr val="141313"/>
            </a:solidFill>
            <a:prstDash val="solid"/>
            <a:round/>
            <a:headEnd type="none" w="med" len="med"/>
            <a:tailEnd type="none" w="med" len="med"/>
          </a:ln>
          <a:effectLst/>
        </p:spPr>
        <p:txBody>
          <a:bodyPr lIns="90993" tIns="45497" rIns="90993" bIns="45497">
            <a:prstTxWarp prst="textNoShape">
              <a:avLst/>
            </a:prstTxWarp>
          </a:bodyPr>
          <a:lstStyle/>
          <a:p>
            <a:pPr defTabSz="639818" eaLnBrk="0" fontAlgn="base">
              <a:spcBef>
                <a:spcPct val="0"/>
              </a:spcBef>
              <a:spcAft>
                <a:spcPct val="0"/>
              </a:spcAft>
              <a:defRPr/>
            </a:pPr>
            <a:endParaRPr lang="en-US" sz="2391" kern="1200">
              <a:latin typeface="Arial" charset="0"/>
              <a:ea typeface="ヒラギノ角ゴ Pro W3" charset="-128"/>
            </a:endParaRPr>
          </a:p>
        </p:txBody>
      </p:sp>
      <p:sp>
        <p:nvSpPr>
          <p:cNvPr id="10" name="Rectangle 9"/>
          <p:cNvSpPr/>
          <p:nvPr userDrawn="1"/>
        </p:nvSpPr>
        <p:spPr bwMode="auto">
          <a:xfrm>
            <a:off x="4584703" y="2113915"/>
            <a:ext cx="3979862" cy="4097338"/>
          </a:xfrm>
          <a:prstGeom prst="rect">
            <a:avLst/>
          </a:prstGeom>
          <a:noFill/>
          <a:ln w="3175" cap="flat" cmpd="sng" algn="ctr">
            <a:solidFill>
              <a:srgbClr val="141313"/>
            </a:solidFill>
            <a:prstDash val="solid"/>
            <a:round/>
            <a:headEnd type="none" w="med" len="med"/>
            <a:tailEnd type="none" w="med" len="med"/>
          </a:ln>
          <a:effectLst/>
        </p:spPr>
        <p:txBody>
          <a:bodyPr lIns="90993" tIns="45497" rIns="90993" bIns="45497">
            <a:prstTxWarp prst="textNoShape">
              <a:avLst/>
            </a:prstTxWarp>
          </a:bodyPr>
          <a:lstStyle/>
          <a:p>
            <a:pPr defTabSz="639818" eaLnBrk="0" fontAlgn="base">
              <a:spcBef>
                <a:spcPct val="0"/>
              </a:spcBef>
              <a:spcAft>
                <a:spcPct val="0"/>
              </a:spcAft>
              <a:defRPr/>
            </a:pPr>
            <a:endParaRPr lang="en-US" sz="2391" kern="1200">
              <a:latin typeface="Arial" charset="0"/>
              <a:ea typeface="ヒラギノ角ゴ Pro W3" charset="-128"/>
            </a:endParaRPr>
          </a:p>
        </p:txBody>
      </p:sp>
      <p:sp>
        <p:nvSpPr>
          <p:cNvPr id="9" name="Text Placeholder 4"/>
          <p:cNvSpPr>
            <a:spLocks noGrp="1"/>
          </p:cNvSpPr>
          <p:nvPr>
            <p:ph type="body" sz="quarter" idx="11"/>
          </p:nvPr>
        </p:nvSpPr>
        <p:spPr>
          <a:xfrm>
            <a:off x="4585232" y="2415328"/>
            <a:ext cx="3979333" cy="3794654"/>
          </a:xfrm>
          <a:ln>
            <a:noFill/>
          </a:ln>
        </p:spPr>
        <p:txBody>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35058" y="762000"/>
            <a:ext cx="8239761" cy="1143000"/>
          </a:xfrm>
        </p:spPr>
        <p:txBody>
          <a:bodyPr anchor="ctr"/>
          <a:lstStyle/>
          <a:p>
            <a:r>
              <a:rPr lang="en-US" dirty="0"/>
              <a:t>Click to edit Master title style</a:t>
            </a:r>
          </a:p>
        </p:txBody>
      </p:sp>
      <p:sp>
        <p:nvSpPr>
          <p:cNvPr id="5" name="Text Placeholder 4"/>
          <p:cNvSpPr>
            <a:spLocks noGrp="1"/>
          </p:cNvSpPr>
          <p:nvPr>
            <p:ph type="body" sz="quarter" idx="10"/>
          </p:nvPr>
        </p:nvSpPr>
        <p:spPr>
          <a:xfrm>
            <a:off x="334965" y="2415328"/>
            <a:ext cx="3979333" cy="3804814"/>
          </a:xfrm>
          <a:ln>
            <a:noFill/>
          </a:ln>
        </p:spPr>
        <p:txBody>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hasCustomPrompt="1"/>
          </p:nvPr>
        </p:nvSpPr>
        <p:spPr>
          <a:xfrm>
            <a:off x="334965" y="2113916"/>
            <a:ext cx="3979333" cy="306387"/>
          </a:xfrm>
          <a:solidFill>
            <a:srgbClr val="0065A4"/>
          </a:solidFill>
          <a:ln>
            <a:noFill/>
          </a:ln>
        </p:spPr>
        <p:txBody>
          <a:bodyPr anchor="ctr"/>
          <a:lstStyle>
            <a:lvl1pPr marL="282814" indent="-110586" algn="l">
              <a:buFontTx/>
              <a:buNone/>
              <a:defRPr sz="1195">
                <a:solidFill>
                  <a:schemeClr val="bg1"/>
                </a:solidFill>
              </a:defRPr>
            </a:lvl1pPr>
          </a:lstStyle>
          <a:p>
            <a:pPr lvl="0"/>
            <a:r>
              <a:rPr lang="en-US" dirty="0"/>
              <a:t>CLICK TO EDIT MASTER TEXT STYLES</a:t>
            </a:r>
          </a:p>
        </p:txBody>
      </p:sp>
      <p:sp>
        <p:nvSpPr>
          <p:cNvPr id="12" name="Text Placeholder 6"/>
          <p:cNvSpPr>
            <a:spLocks noGrp="1"/>
          </p:cNvSpPr>
          <p:nvPr>
            <p:ph type="body" sz="quarter" idx="13" hasCustomPrompt="1"/>
          </p:nvPr>
        </p:nvSpPr>
        <p:spPr>
          <a:xfrm>
            <a:off x="4585232" y="2113916"/>
            <a:ext cx="3979333" cy="306387"/>
          </a:xfrm>
          <a:solidFill>
            <a:srgbClr val="0065A4"/>
          </a:solidFill>
          <a:ln>
            <a:noFill/>
          </a:ln>
        </p:spPr>
        <p:txBody>
          <a:bodyPr anchor="ctr"/>
          <a:lstStyle>
            <a:lvl1pPr marL="344398" indent="-233810" algn="l">
              <a:buFontTx/>
              <a:buNone/>
              <a:defRPr sz="1195">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654093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963" y="762000"/>
            <a:ext cx="8224520" cy="1149667"/>
          </a:xfrm>
        </p:spPr>
        <p:txBody>
          <a:bodyPr anchor="ctr"/>
          <a:lstStyle/>
          <a:p>
            <a:r>
              <a:rPr lang="en-US" dirty="0"/>
              <a:t>Click to edit Master title style</a:t>
            </a:r>
          </a:p>
        </p:txBody>
      </p:sp>
      <p:sp>
        <p:nvSpPr>
          <p:cNvPr id="3" name="TextBox 2"/>
          <p:cNvSpPr txBox="1"/>
          <p:nvPr userDrawn="1"/>
        </p:nvSpPr>
        <p:spPr>
          <a:xfrm>
            <a:off x="629920" y="3108962"/>
            <a:ext cx="183828" cy="459804"/>
          </a:xfrm>
          <a:prstGeom prst="rect">
            <a:avLst/>
          </a:prstGeom>
          <a:noFill/>
        </p:spPr>
        <p:txBody>
          <a:bodyPr wrap="none" lIns="90993" tIns="45497" rIns="90993" bIns="45497" rtlCol="0">
            <a:spAutoFit/>
          </a:bodyPr>
          <a:lstStyle/>
          <a:p>
            <a:pPr defTabSz="639818" eaLnBrk="0" fontAlgn="base">
              <a:spcBef>
                <a:spcPct val="0"/>
              </a:spcBef>
              <a:spcAft>
                <a:spcPct val="0"/>
              </a:spcAft>
            </a:pPr>
            <a:endParaRPr lang="en-US" sz="2391" kern="1200" dirty="0">
              <a:latin typeface="Arial" charset="0"/>
              <a:ea typeface="ヒラギノ角ゴ Pro W3" charset="-128"/>
            </a:endParaRPr>
          </a:p>
        </p:txBody>
      </p:sp>
    </p:spTree>
    <p:extLst>
      <p:ext uri="{BB962C8B-B14F-4D97-AF65-F5344CB8AC3E}">
        <p14:creationId xmlns:p14="http://schemas.microsoft.com/office/powerpoint/2010/main" val="10804271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058" y="750888"/>
            <a:ext cx="8229601" cy="1149667"/>
          </a:xfrm>
        </p:spPr>
        <p:txBody>
          <a:bodyPr anchor="ctr"/>
          <a:lstStyle/>
          <a:p>
            <a:r>
              <a:rPr lang="en-US" dirty="0"/>
              <a:t>Click to edit Master title style</a:t>
            </a:r>
          </a:p>
        </p:txBody>
      </p:sp>
      <p:sp>
        <p:nvSpPr>
          <p:cNvPr id="5" name="Text Placeholder 4"/>
          <p:cNvSpPr>
            <a:spLocks noGrp="1"/>
          </p:cNvSpPr>
          <p:nvPr>
            <p:ph type="body" sz="quarter" idx="10"/>
          </p:nvPr>
        </p:nvSpPr>
        <p:spPr>
          <a:xfrm>
            <a:off x="334965" y="1990081"/>
            <a:ext cx="3979333" cy="4227299"/>
          </a:xfrm>
          <a:ln>
            <a:noFill/>
          </a:ln>
        </p:spPr>
        <p:txBody>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hart Placeholder 6"/>
          <p:cNvSpPr>
            <a:spLocks noGrp="1"/>
          </p:cNvSpPr>
          <p:nvPr>
            <p:ph type="chart" sz="quarter" idx="12"/>
          </p:nvPr>
        </p:nvSpPr>
        <p:spPr>
          <a:xfrm>
            <a:off x="4568828" y="1981519"/>
            <a:ext cx="3995737" cy="4235766"/>
          </a:xfrm>
        </p:spPr>
        <p:txBody>
          <a:bodyPr/>
          <a:lstStyle/>
          <a:p>
            <a:pPr lvl="0"/>
            <a:endParaRPr lang="en-US" noProof="0"/>
          </a:p>
        </p:txBody>
      </p:sp>
    </p:spTree>
    <p:extLst>
      <p:ext uri="{BB962C8B-B14F-4D97-AF65-F5344CB8AC3E}">
        <p14:creationId xmlns:p14="http://schemas.microsoft.com/office/powerpoint/2010/main" val="1749414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Click to edit Master title style</a:t>
            </a:r>
          </a:p>
        </p:txBody>
      </p:sp>
      <p:sp>
        <p:nvSpPr>
          <p:cNvPr id="7" name="Chart Placeholder 6"/>
          <p:cNvSpPr>
            <a:spLocks noGrp="1"/>
          </p:cNvSpPr>
          <p:nvPr>
            <p:ph type="chart" sz="quarter" idx="12"/>
          </p:nvPr>
        </p:nvSpPr>
        <p:spPr>
          <a:xfrm>
            <a:off x="4568828" y="2201427"/>
            <a:ext cx="3995737" cy="4105805"/>
          </a:xfrm>
        </p:spPr>
        <p:txBody>
          <a:bodyPr/>
          <a:lstStyle/>
          <a:p>
            <a:pPr lvl="0"/>
            <a:endParaRPr lang="en-US" noProof="0"/>
          </a:p>
        </p:txBody>
      </p:sp>
      <p:sp>
        <p:nvSpPr>
          <p:cNvPr id="6" name="Chart Placeholder 6"/>
          <p:cNvSpPr>
            <a:spLocks noGrp="1"/>
          </p:cNvSpPr>
          <p:nvPr>
            <p:ph type="chart" sz="quarter" idx="13"/>
          </p:nvPr>
        </p:nvSpPr>
        <p:spPr>
          <a:xfrm>
            <a:off x="334965" y="2201427"/>
            <a:ext cx="3995737" cy="4105805"/>
          </a:xfrm>
        </p:spPr>
        <p:txBody>
          <a:bodyPr/>
          <a:lstStyle/>
          <a:p>
            <a:pPr lvl="0"/>
            <a:endParaRPr lang="en-US" noProof="0"/>
          </a:p>
        </p:txBody>
      </p:sp>
    </p:spTree>
    <p:extLst>
      <p:ext uri="{BB962C8B-B14F-4D97-AF65-F5344CB8AC3E}">
        <p14:creationId xmlns:p14="http://schemas.microsoft.com/office/powerpoint/2010/main" val="38336269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About CCRC">
    <p:spTree>
      <p:nvGrpSpPr>
        <p:cNvPr id="1" name="Shape 604"/>
        <p:cNvGrpSpPr/>
        <p:nvPr/>
      </p:nvGrpSpPr>
      <p:grpSpPr>
        <a:xfrm>
          <a:off x="0" y="0"/>
          <a:ext cx="0" cy="0"/>
          <a:chOff x="0" y="0"/>
          <a:chExt cx="0" cy="0"/>
        </a:xfrm>
      </p:grpSpPr>
      <p:pic>
        <p:nvPicPr>
          <p:cNvPr id="605" name="Shape 605"/>
          <p:cNvPicPr preferRelativeResize="0"/>
          <p:nvPr/>
        </p:nvPicPr>
        <p:blipFill rotWithShape="1">
          <a:blip r:embed="rId2">
            <a:alphaModFix/>
          </a:blip>
          <a:srcRect l="48750" r="-48750"/>
          <a:stretch/>
        </p:blipFill>
        <p:spPr>
          <a:xfrm>
            <a:off x="5029201" y="939903"/>
            <a:ext cx="8031822" cy="5376671"/>
          </a:xfrm>
          <a:prstGeom prst="rect">
            <a:avLst/>
          </a:prstGeom>
          <a:noFill/>
          <a:ln>
            <a:noFill/>
          </a:ln>
        </p:spPr>
      </p:pic>
      <p:cxnSp>
        <p:nvCxnSpPr>
          <p:cNvPr id="606" name="Shape 606"/>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07" name="Shape 607"/>
          <p:cNvPicPr preferRelativeResize="0"/>
          <p:nvPr/>
        </p:nvPicPr>
        <p:blipFill rotWithShape="1">
          <a:blip r:embed="rId3">
            <a:alphaModFix/>
          </a:blip>
          <a:srcRect/>
          <a:stretch/>
        </p:blipFill>
        <p:spPr>
          <a:xfrm>
            <a:off x="490218" y="261705"/>
            <a:ext cx="711200" cy="232242"/>
          </a:xfrm>
          <a:prstGeom prst="rect">
            <a:avLst/>
          </a:prstGeom>
          <a:noFill/>
          <a:ln>
            <a:noFill/>
          </a:ln>
        </p:spPr>
      </p:pic>
      <p:cxnSp>
        <p:nvCxnSpPr>
          <p:cNvPr id="608" name="Shape 608"/>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cxnSp>
        <p:nvCxnSpPr>
          <p:cNvPr id="609" name="Shape 609"/>
          <p:cNvCxnSpPr/>
          <p:nvPr/>
        </p:nvCxnSpPr>
        <p:spPr>
          <a:xfrm>
            <a:off x="5029201" y="6319474"/>
            <a:ext cx="4114800" cy="0"/>
          </a:xfrm>
          <a:prstGeom prst="straightConnector1">
            <a:avLst/>
          </a:prstGeom>
          <a:noFill/>
          <a:ln w="38100" cap="flat" cmpd="sng">
            <a:solidFill>
              <a:srgbClr val="0065A4"/>
            </a:solidFill>
            <a:prstDash val="solid"/>
            <a:miter lim="800000"/>
            <a:headEnd type="none" w="med" len="med"/>
            <a:tailEnd type="none" w="med" len="med"/>
          </a:ln>
        </p:spPr>
      </p:cxnSp>
      <p:sp>
        <p:nvSpPr>
          <p:cNvPr id="610" name="Shape 610"/>
          <p:cNvSpPr txBox="1"/>
          <p:nvPr/>
        </p:nvSpPr>
        <p:spPr>
          <a:xfrm>
            <a:off x="424952" y="1526439"/>
            <a:ext cx="4197849" cy="313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1200"/>
              </a:spcAft>
              <a:buClr>
                <a:schemeClr val="dk1"/>
              </a:buClr>
              <a:buSzPts val="2200"/>
              <a:buFont typeface="Arial"/>
              <a:buNone/>
            </a:pPr>
            <a:r>
              <a:rPr lang="en-US" sz="2000" b="0" i="0" u="none" strike="noStrike" cap="none" dirty="0">
                <a:solidFill>
                  <a:schemeClr val="dk1"/>
                </a:solidFill>
                <a:latin typeface="Arial"/>
                <a:ea typeface="Arial"/>
                <a:cs typeface="Arial"/>
                <a:sym typeface="Arial"/>
              </a:rPr>
              <a:t>Our areas of research include:</a:t>
            </a:r>
          </a:p>
          <a:p>
            <a:pPr marL="342882" marR="0" lvl="0" indent="-342882" algn="l" rtl="0">
              <a:lnSpc>
                <a:spcPct val="100000"/>
              </a:lnSpc>
              <a:spcBef>
                <a:spcPts val="0"/>
              </a:spcBef>
              <a:spcAft>
                <a:spcPts val="0"/>
              </a:spcAft>
              <a:buClr>
                <a:schemeClr val="tx2"/>
              </a:buClr>
              <a:buSzPts val="2200"/>
              <a:buFont typeface="Arial" panose="020B0604020202020204" pitchFamily="34" charset="0"/>
              <a:buChar char="•"/>
            </a:pPr>
            <a:r>
              <a:rPr lang="en-US" sz="2000" b="0" i="0" u="none" strike="noStrike" cap="none" dirty="0">
                <a:solidFill>
                  <a:schemeClr val="dk1"/>
                </a:solidFill>
                <a:latin typeface="Arial"/>
                <a:ea typeface="Arial"/>
                <a:cs typeface="Arial"/>
                <a:sym typeface="Arial"/>
              </a:rPr>
              <a:t>High school to college transitions</a:t>
            </a:r>
          </a:p>
          <a:p>
            <a:pPr marL="342882" marR="0" lvl="0" indent="-342882" algn="l" rtl="0">
              <a:lnSpc>
                <a:spcPct val="100000"/>
              </a:lnSpc>
              <a:spcBef>
                <a:spcPts val="0"/>
              </a:spcBef>
              <a:spcAft>
                <a:spcPts val="0"/>
              </a:spcAft>
              <a:buClr>
                <a:schemeClr val="tx2"/>
              </a:buClr>
              <a:buSzPts val="2200"/>
              <a:buFont typeface="Arial" panose="020B0604020202020204" pitchFamily="34" charset="0"/>
              <a:buChar char="•"/>
            </a:pPr>
            <a:r>
              <a:rPr lang="en-US" sz="2000" b="0" i="0" u="none" strike="noStrike" cap="none" dirty="0">
                <a:solidFill>
                  <a:schemeClr val="dk1"/>
                </a:solidFill>
                <a:latin typeface="Arial"/>
                <a:ea typeface="Arial"/>
                <a:cs typeface="Arial"/>
                <a:sym typeface="Arial"/>
              </a:rPr>
              <a:t>Developmental education &amp; adult basic skills</a:t>
            </a:r>
          </a:p>
          <a:p>
            <a:pPr marL="342882" marR="0" lvl="0" indent="-342882" algn="l" rtl="0">
              <a:lnSpc>
                <a:spcPct val="100000"/>
              </a:lnSpc>
              <a:spcBef>
                <a:spcPts val="0"/>
              </a:spcBef>
              <a:spcAft>
                <a:spcPts val="0"/>
              </a:spcAft>
              <a:buClr>
                <a:schemeClr val="tx2"/>
              </a:buClr>
              <a:buSzPts val="2200"/>
              <a:buFont typeface="Arial" panose="020B0604020202020204" pitchFamily="34" charset="0"/>
              <a:buChar char="•"/>
            </a:pPr>
            <a:r>
              <a:rPr lang="en-US" sz="2000" b="0" i="0" u="none" strike="noStrike" cap="none" dirty="0">
                <a:solidFill>
                  <a:schemeClr val="dk1"/>
                </a:solidFill>
                <a:latin typeface="Arial"/>
                <a:ea typeface="Arial"/>
                <a:cs typeface="Arial"/>
                <a:sym typeface="Arial"/>
              </a:rPr>
              <a:t>Student services &amp; financial aid</a:t>
            </a:r>
          </a:p>
          <a:p>
            <a:pPr marL="342882" marR="0" lvl="0" indent="-342882" algn="l" rtl="0">
              <a:lnSpc>
                <a:spcPct val="100000"/>
              </a:lnSpc>
              <a:spcBef>
                <a:spcPts val="0"/>
              </a:spcBef>
              <a:spcAft>
                <a:spcPts val="0"/>
              </a:spcAft>
              <a:buClr>
                <a:schemeClr val="tx2"/>
              </a:buClr>
              <a:buSzPts val="2200"/>
              <a:buFont typeface="Arial" panose="020B0604020202020204" pitchFamily="34" charset="0"/>
              <a:buChar char="•"/>
            </a:pPr>
            <a:r>
              <a:rPr lang="en-US" sz="2000" b="0" i="0" u="none" strike="noStrike" cap="none" dirty="0">
                <a:solidFill>
                  <a:schemeClr val="dk1"/>
                </a:solidFill>
                <a:latin typeface="Arial"/>
                <a:ea typeface="Arial"/>
                <a:cs typeface="Arial"/>
                <a:sym typeface="Arial"/>
              </a:rPr>
              <a:t>Online learning &amp; instructional technology</a:t>
            </a:r>
          </a:p>
          <a:p>
            <a:pPr marL="342882" marR="0" lvl="0" indent="-342882" algn="l" rtl="0">
              <a:lnSpc>
                <a:spcPct val="100000"/>
              </a:lnSpc>
              <a:spcBef>
                <a:spcPts val="0"/>
              </a:spcBef>
              <a:spcAft>
                <a:spcPts val="0"/>
              </a:spcAft>
              <a:buClr>
                <a:schemeClr val="tx2"/>
              </a:buClr>
              <a:buSzPts val="2200"/>
              <a:buFont typeface="Arial" panose="020B0604020202020204" pitchFamily="34" charset="0"/>
              <a:buChar char="•"/>
            </a:pPr>
            <a:r>
              <a:rPr lang="en-US" sz="2000" b="0" i="0" u="none" strike="noStrike" cap="none" dirty="0">
                <a:solidFill>
                  <a:schemeClr val="dk1"/>
                </a:solidFill>
                <a:latin typeface="Arial"/>
                <a:ea typeface="Arial"/>
                <a:cs typeface="Arial"/>
                <a:sym typeface="Arial"/>
              </a:rPr>
              <a:t>Student persistence, completion, &amp; transfer</a:t>
            </a:r>
          </a:p>
          <a:p>
            <a:pPr marL="342882" marR="0" lvl="0" indent="-342882" algn="l" rtl="0">
              <a:lnSpc>
                <a:spcPct val="100000"/>
              </a:lnSpc>
              <a:spcBef>
                <a:spcPts val="0"/>
              </a:spcBef>
              <a:spcAft>
                <a:spcPts val="0"/>
              </a:spcAft>
              <a:buClr>
                <a:schemeClr val="tx2"/>
              </a:buClr>
              <a:buSzPts val="2200"/>
              <a:buFont typeface="Arial" panose="020B0604020202020204" pitchFamily="34" charset="0"/>
              <a:buChar char="•"/>
            </a:pPr>
            <a:r>
              <a:rPr lang="en-US" sz="2000" b="0" i="0" u="none" strike="noStrike" cap="none" dirty="0">
                <a:solidFill>
                  <a:schemeClr val="dk1"/>
                </a:solidFill>
                <a:latin typeface="Arial"/>
                <a:ea typeface="Arial"/>
                <a:cs typeface="Arial"/>
                <a:sym typeface="Arial"/>
              </a:rPr>
              <a:t>College to career &amp; workforce education</a:t>
            </a:r>
          </a:p>
          <a:p>
            <a:pPr marL="342882" marR="0" lvl="0" indent="-342882" algn="l" rtl="0">
              <a:lnSpc>
                <a:spcPct val="100000"/>
              </a:lnSpc>
              <a:spcBef>
                <a:spcPts val="0"/>
              </a:spcBef>
              <a:spcAft>
                <a:spcPts val="0"/>
              </a:spcAft>
              <a:buClr>
                <a:schemeClr val="tx2"/>
              </a:buClr>
              <a:buSzPts val="2200"/>
              <a:buFont typeface="Arial" panose="020B0604020202020204" pitchFamily="34" charset="0"/>
              <a:buChar char="•"/>
            </a:pPr>
            <a:r>
              <a:rPr lang="en-US" sz="2000" b="0" i="0" u="none" strike="noStrike" cap="none" dirty="0">
                <a:solidFill>
                  <a:schemeClr val="dk1"/>
                </a:solidFill>
                <a:latin typeface="Arial"/>
                <a:ea typeface="Arial"/>
                <a:cs typeface="Arial"/>
                <a:sym typeface="Arial"/>
              </a:rPr>
              <a:t>Improving institutional performance</a:t>
            </a:r>
            <a:endParaRPr sz="2000" dirty="0"/>
          </a:p>
        </p:txBody>
      </p:sp>
      <p:sp>
        <p:nvSpPr>
          <p:cNvPr id="611" name="Shape 611"/>
          <p:cNvSpPr txBox="1"/>
          <p:nvPr/>
        </p:nvSpPr>
        <p:spPr>
          <a:xfrm>
            <a:off x="424952" y="717843"/>
            <a:ext cx="33894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0" u="none" strike="noStrike" cap="none">
                <a:solidFill>
                  <a:schemeClr val="dk1"/>
                </a:solidFill>
                <a:latin typeface="Arial"/>
                <a:ea typeface="Arial"/>
                <a:cs typeface="Arial"/>
                <a:sym typeface="Arial"/>
              </a:rPr>
              <a:t>About CCRC</a:t>
            </a:r>
            <a:endParaRPr sz="1100"/>
          </a:p>
        </p:txBody>
      </p:sp>
    </p:spTree>
    <p:extLst>
      <p:ext uri="{BB962C8B-B14F-4D97-AF65-F5344CB8AC3E}">
        <p14:creationId xmlns:p14="http://schemas.microsoft.com/office/powerpoint/2010/main" val="2458596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hart &amp; Title - Horizontal">
    <p:spTree>
      <p:nvGrpSpPr>
        <p:cNvPr id="1" name="Shape 612"/>
        <p:cNvGrpSpPr/>
        <p:nvPr/>
      </p:nvGrpSpPr>
      <p:grpSpPr>
        <a:xfrm>
          <a:off x="0" y="0"/>
          <a:ext cx="0" cy="0"/>
          <a:chOff x="0" y="0"/>
          <a:chExt cx="0" cy="0"/>
        </a:xfrm>
      </p:grpSpPr>
      <p:sp>
        <p:nvSpPr>
          <p:cNvPr id="613" name="Shape 613"/>
          <p:cNvSpPr txBox="1">
            <a:spLocks noGrp="1"/>
          </p:cNvSpPr>
          <p:nvPr>
            <p:ph type="title"/>
          </p:nvPr>
        </p:nvSpPr>
        <p:spPr>
          <a:xfrm>
            <a:off x="424953" y="755654"/>
            <a:ext cx="8326800" cy="1437898"/>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1800"/>
              <a:buFont typeface="Arial"/>
              <a:buNone/>
              <a:defRPr sz="225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614" name="Shape 614"/>
          <p:cNvSpPr>
            <a:spLocks noGrp="1"/>
          </p:cNvSpPr>
          <p:nvPr>
            <p:ph type="chart" idx="2"/>
          </p:nvPr>
        </p:nvSpPr>
        <p:spPr>
          <a:xfrm>
            <a:off x="424953" y="1475111"/>
            <a:ext cx="8327100" cy="4991100"/>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rgbClr val="30A2B6"/>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5" name="Shape 615"/>
          <p:cNvSpPr txBox="1">
            <a:spLocks noGrp="1"/>
          </p:cNvSpPr>
          <p:nvPr>
            <p:ph type="body" idx="1"/>
          </p:nvPr>
        </p:nvSpPr>
        <p:spPr>
          <a:xfrm>
            <a:off x="424953" y="6493238"/>
            <a:ext cx="8326800" cy="3648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1000"/>
              <a:buFont typeface="Arial"/>
              <a:buNone/>
              <a:defRPr sz="1000" b="0" i="0" u="none" strike="noStrike" cap="none">
                <a:solidFill>
                  <a:schemeClr val="dk1"/>
                </a:solidFill>
                <a:latin typeface="Arial"/>
                <a:ea typeface="Arial"/>
                <a:cs typeface="Arial"/>
                <a:sym typeface="Arial"/>
              </a:defRPr>
            </a:lvl1pPr>
            <a:lvl2pPr marL="914353" marR="0" lvl="1"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530" marR="0" lvl="2"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706" marR="0" lvl="3"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5883" marR="0" lvl="4"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060" marR="0" lvl="5"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236" marR="0" lvl="6"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413" marR="0" lvl="7"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590" marR="0" lvl="8"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cxnSp>
        <p:nvCxnSpPr>
          <p:cNvPr id="616" name="Shape 616"/>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17" name="Shape 617"/>
          <p:cNvPicPr preferRelativeResize="0"/>
          <p:nvPr/>
        </p:nvPicPr>
        <p:blipFill rotWithShape="1">
          <a:blip r:embed="rId2">
            <a:alphaModFix/>
          </a:blip>
          <a:srcRect/>
          <a:stretch/>
        </p:blipFill>
        <p:spPr>
          <a:xfrm>
            <a:off x="490218" y="261705"/>
            <a:ext cx="711200" cy="232242"/>
          </a:xfrm>
          <a:prstGeom prst="rect">
            <a:avLst/>
          </a:prstGeom>
          <a:noFill/>
          <a:ln>
            <a:noFill/>
          </a:ln>
        </p:spPr>
      </p:pic>
      <p:cxnSp>
        <p:nvCxnSpPr>
          <p:cNvPr id="618" name="Shape 618"/>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spTree>
    <p:extLst>
      <p:ext uri="{BB962C8B-B14F-4D97-AF65-F5344CB8AC3E}">
        <p14:creationId xmlns:p14="http://schemas.microsoft.com/office/powerpoint/2010/main" val="3758197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sp>
        <p:nvSpPr>
          <p:cNvPr id="22" name="Rectangle 21"/>
          <p:cNvSpPr/>
          <p:nvPr/>
        </p:nvSpPr>
        <p:spPr>
          <a:xfrm>
            <a:off x="0" y="0"/>
            <a:ext cx="9144000" cy="5117805"/>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tx1"/>
          </a:solidFill>
          <a:ln w="6350" cap="flat" cmpd="sng" algn="ctr">
            <a:solidFill>
              <a:schemeClr val="tx1">
                <a:lumMod val="7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088136" y="1385316"/>
            <a:ext cx="6967728" cy="4087368"/>
          </a:xfrm>
          <a:prstGeom prst="rect">
            <a:avLst/>
          </a:prstGeom>
          <a:solidFill>
            <a:schemeClr val="bg2"/>
          </a:solidFill>
          <a:ln w="6350" cap="sq" cmpd="sng" algn="ctr">
            <a:noFill/>
            <a:prstDash val="solid"/>
            <a:miter lim="800000"/>
          </a:ln>
          <a:effectLst/>
        </p:spPr>
      </p:sp>
      <p:sp>
        <p:nvSpPr>
          <p:cNvPr id="30" name="Rectangle 29"/>
          <p:cNvSpPr/>
          <p:nvPr/>
        </p:nvSpPr>
        <p:spPr>
          <a:xfrm>
            <a:off x="3794760" y="1274764"/>
            <a:ext cx="1554480" cy="640080"/>
          </a:xfrm>
          <a:prstGeom prst="rect">
            <a:avLst/>
          </a:prstGeom>
          <a:solidFill>
            <a:schemeClr val="accent1"/>
          </a:solidFill>
          <a:ln>
            <a:noFill/>
          </a:ln>
          <a:effectLst>
            <a:outerShdw blurRad="38100" dist="635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74765"/>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hasCustomPrompt="1"/>
          </p:nvPr>
        </p:nvSpPr>
        <p:spPr>
          <a:xfrm>
            <a:off x="1172717" y="2094309"/>
            <a:ext cx="6803136" cy="2241717"/>
          </a:xfrm>
        </p:spPr>
        <p:txBody>
          <a:bodyPr anchor="ctr">
            <a:noAutofit/>
          </a:bodyPr>
          <a:lstStyle>
            <a:lvl1pPr algn="ctr">
              <a:lnSpc>
                <a:spcPct val="83000"/>
              </a:lnSpc>
              <a:defRPr kumimoji="0" lang="en-US" sz="4800" b="0" i="0" u="none" strike="noStrike" kern="1200" cap="none" spc="-100" normalizeH="0" baseline="0" dirty="0">
                <a:ln>
                  <a:noFill/>
                </a:ln>
                <a:solidFill>
                  <a:sysClr val="window" lastClr="FFFFFF"/>
                </a:solidFill>
                <a:effectLst>
                  <a:outerShdw blurRad="38100" dist="12700" dir="2700000" algn="tl" rotWithShape="0">
                    <a:prstClr val="black">
                      <a:alpha val="40000"/>
                    </a:prstClr>
                  </a:outerShdw>
                </a:effectLst>
                <a:uLnTx/>
                <a:uFillTx/>
              </a:defRPr>
            </a:lvl1pPr>
          </a:lstStyle>
          <a:p>
            <a:r>
              <a:rPr lang="en-US" dirty="0"/>
              <a:t>Click to edit master title style</a:t>
            </a:r>
          </a:p>
        </p:txBody>
      </p:sp>
      <p:sp>
        <p:nvSpPr>
          <p:cNvPr id="4" name="Date Placeholder 3"/>
          <p:cNvSpPr>
            <a:spLocks noGrp="1"/>
          </p:cNvSpPr>
          <p:nvPr>
            <p:ph type="dt" sz="half" idx="10"/>
          </p:nvPr>
        </p:nvSpPr>
        <p:spPr>
          <a:xfrm>
            <a:off x="3931920" y="1332914"/>
            <a:ext cx="1280160" cy="457200"/>
          </a:xfrm>
          <a:prstGeom prst="rect">
            <a:avLst/>
          </a:prstGeom>
        </p:spPr>
        <p:txBody>
          <a:bodyPr/>
          <a:lstStyle>
            <a:lvl1pPr algn="ctr">
              <a:defRPr lang="en-US" sz="2000" kern="1200" spc="0" baseline="0">
                <a:solidFill>
                  <a:srgbClr val="FFFFFF"/>
                </a:solidFill>
                <a:latin typeface="Calibri" panose="020F0502020204030204" pitchFamily="34" charset="0"/>
                <a:ea typeface="+mn-ea"/>
                <a:cs typeface="+mn-cs"/>
              </a:defRPr>
            </a:lvl1pPr>
          </a:lstStyle>
          <a:p>
            <a:pPr fontAlgn="base">
              <a:spcBef>
                <a:spcPct val="0"/>
              </a:spcBef>
              <a:spcAft>
                <a:spcPct val="0"/>
              </a:spcAft>
            </a:pPr>
            <a:endParaRPr dirty="0"/>
          </a:p>
        </p:txBody>
      </p:sp>
      <p:sp>
        <p:nvSpPr>
          <p:cNvPr id="6" name="Slide Number Placeholder 5"/>
          <p:cNvSpPr>
            <a:spLocks noGrp="1"/>
          </p:cNvSpPr>
          <p:nvPr>
            <p:ph type="sldNum" sz="quarter" idx="12"/>
          </p:nvPr>
        </p:nvSpPr>
        <p:spPr>
          <a:xfrm>
            <a:off x="7478391" y="6603202"/>
            <a:ext cx="1584198" cy="228600"/>
          </a:xfrm>
        </p:spPr>
        <p:txBody>
          <a:bodyPr/>
          <a:lstStyle>
            <a:lvl1pPr>
              <a:defRPr>
                <a:solidFill>
                  <a:schemeClr val="tx2">
                    <a:lumMod val="25000"/>
                  </a:schemeClr>
                </a:solidFill>
              </a:defRPr>
            </a:lvl1pPr>
          </a:lstStyle>
          <a:p>
            <a:fld id="{CA8C28C9-49BD-154E-81F1-36BC551BC087}" type="slidenum">
              <a:rPr lang="en-US" smtClean="0">
                <a:solidFill>
                  <a:srgbClr val="E3DED1">
                    <a:lumMod val="25000"/>
                  </a:srgbClr>
                </a:solidFill>
              </a:rPr>
              <a:pPr/>
              <a:t>‹#›</a:t>
            </a:fld>
            <a:endParaRPr lang="en-US" dirty="0">
              <a:solidFill>
                <a:srgbClr val="E3DED1">
                  <a:lumMod val="25000"/>
                </a:srgbClr>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122" y="5842345"/>
            <a:ext cx="1860737" cy="893154"/>
          </a:xfrm>
          <a:prstGeom prst="rect">
            <a:avLst/>
          </a:prstGeom>
        </p:spPr>
      </p:pic>
      <p:sp>
        <p:nvSpPr>
          <p:cNvPr id="16" name="TextBox 15"/>
          <p:cNvSpPr txBox="1"/>
          <p:nvPr/>
        </p:nvSpPr>
        <p:spPr>
          <a:xfrm>
            <a:off x="2440857" y="6554803"/>
            <a:ext cx="4262284" cy="276999"/>
          </a:xfrm>
          <a:prstGeom prst="rect">
            <a:avLst/>
          </a:prstGeom>
          <a:noFill/>
        </p:spPr>
        <p:txBody>
          <a:bodyPr wrap="square" rtlCol="0">
            <a:spAutoFit/>
          </a:bodyPr>
          <a:lstStyle/>
          <a:p>
            <a:pPr algn="ctr" fontAlgn="base">
              <a:spcBef>
                <a:spcPct val="0"/>
              </a:spcBef>
              <a:spcAft>
                <a:spcPct val="0"/>
              </a:spcAft>
            </a:pPr>
            <a:r>
              <a:rPr lang="en-US" sz="1200" b="1" spc="100" dirty="0">
                <a:solidFill>
                  <a:srgbClr val="E3DED1">
                    <a:lumMod val="25000"/>
                  </a:srgbClr>
                </a:solidFill>
                <a:latin typeface="Calibri" panose="020F0502020204030204" pitchFamily="34" charset="0"/>
                <a:cs typeface="Arial" pitchFamily="34" charset="0"/>
              </a:rPr>
              <a:t>www.ncii-improve.com</a:t>
            </a:r>
            <a:endParaRPr lang="en-US" b="1" spc="100" dirty="0">
              <a:solidFill>
                <a:srgbClr val="E3DED1">
                  <a:lumMod val="25000"/>
                </a:srgbClr>
              </a:solidFill>
              <a:latin typeface="Calibri" panose="020F0502020204030204" pitchFamily="34" charset="0"/>
              <a:cs typeface="Arial" pitchFamily="34" charset="0"/>
            </a:endParaRPr>
          </a:p>
        </p:txBody>
      </p:sp>
      <p:sp>
        <p:nvSpPr>
          <p:cNvPr id="19" name="Subtitle 2"/>
          <p:cNvSpPr>
            <a:spLocks noGrp="1"/>
          </p:cNvSpPr>
          <p:nvPr>
            <p:ph type="subTitle" idx="1"/>
          </p:nvPr>
        </p:nvSpPr>
        <p:spPr>
          <a:xfrm>
            <a:off x="1171575" y="4320955"/>
            <a:ext cx="6803136" cy="1069579"/>
          </a:xfrm>
        </p:spPr>
        <p:txBody>
          <a:bodyPr>
            <a:normAutofit/>
          </a:bodyPr>
          <a:lstStyle>
            <a:lvl1pPr marL="0" indent="0" algn="ctr">
              <a:spcBef>
                <a:spcPts val="0"/>
              </a:spcBef>
              <a:buNone/>
              <a:defRPr sz="2400" b="0" spc="50" baseline="0">
                <a:solidFill>
                  <a:schemeClr val="tx2"/>
                </a:solidFill>
                <a:latin typeface="Calibri" panose="020F0502020204030204" pitchFamily="34" charset="0"/>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Tree>
    <p:extLst>
      <p:ext uri="{BB962C8B-B14F-4D97-AF65-F5344CB8AC3E}">
        <p14:creationId xmlns:p14="http://schemas.microsoft.com/office/powerpoint/2010/main" val="15732919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Shape 619"/>
        <p:cNvGrpSpPr/>
        <p:nvPr/>
      </p:nvGrpSpPr>
      <p:grpSpPr>
        <a:xfrm>
          <a:off x="0" y="0"/>
          <a:ext cx="0" cy="0"/>
          <a:chOff x="0" y="0"/>
          <a:chExt cx="0" cy="0"/>
        </a:xfrm>
      </p:grpSpPr>
      <p:sp>
        <p:nvSpPr>
          <p:cNvPr id="620" name="Shape 620"/>
          <p:cNvSpPr/>
          <p:nvPr/>
        </p:nvSpPr>
        <p:spPr>
          <a:xfrm>
            <a:off x="0" y="4872039"/>
            <a:ext cx="9144000" cy="1986000"/>
          </a:xfrm>
          <a:prstGeom prst="rect">
            <a:avLst/>
          </a:prstGeom>
          <a:solidFill>
            <a:srgbClr val="0065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sp>
        <p:nvSpPr>
          <p:cNvPr id="621" name="Shape 621"/>
          <p:cNvSpPr txBox="1">
            <a:spLocks noGrp="1"/>
          </p:cNvSpPr>
          <p:nvPr>
            <p:ph type="ctrTitle"/>
          </p:nvPr>
        </p:nvSpPr>
        <p:spPr>
          <a:xfrm>
            <a:off x="443318" y="1604565"/>
            <a:ext cx="8308500" cy="7017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cxnSp>
        <p:nvCxnSpPr>
          <p:cNvPr id="622" name="Shape 622"/>
          <p:cNvCxnSpPr/>
          <p:nvPr/>
        </p:nvCxnSpPr>
        <p:spPr>
          <a:xfrm>
            <a:off x="0" y="1122363"/>
            <a:ext cx="9144000" cy="0"/>
          </a:xfrm>
          <a:prstGeom prst="straightConnector1">
            <a:avLst/>
          </a:prstGeom>
          <a:noFill/>
          <a:ln w="38100" cap="flat" cmpd="sng">
            <a:solidFill>
              <a:srgbClr val="0065A4"/>
            </a:solidFill>
            <a:prstDash val="solid"/>
            <a:miter lim="800000"/>
            <a:headEnd type="none" w="med" len="med"/>
            <a:tailEnd type="none" w="med" len="med"/>
          </a:ln>
        </p:spPr>
      </p:cxnSp>
      <p:pic>
        <p:nvPicPr>
          <p:cNvPr id="623" name="Shape 623"/>
          <p:cNvPicPr preferRelativeResize="0"/>
          <p:nvPr/>
        </p:nvPicPr>
        <p:blipFill rotWithShape="1">
          <a:blip r:embed="rId2">
            <a:alphaModFix/>
          </a:blip>
          <a:srcRect/>
          <a:stretch/>
        </p:blipFill>
        <p:spPr>
          <a:xfrm>
            <a:off x="411890" y="235782"/>
            <a:ext cx="2833690" cy="777091"/>
          </a:xfrm>
          <a:prstGeom prst="rect">
            <a:avLst/>
          </a:prstGeom>
          <a:noFill/>
          <a:ln>
            <a:noFill/>
          </a:ln>
        </p:spPr>
      </p:pic>
      <p:cxnSp>
        <p:nvCxnSpPr>
          <p:cNvPr id="624" name="Shape 624"/>
          <p:cNvCxnSpPr/>
          <p:nvPr/>
        </p:nvCxnSpPr>
        <p:spPr>
          <a:xfrm>
            <a:off x="381928" y="5116967"/>
            <a:ext cx="0" cy="1450200"/>
          </a:xfrm>
          <a:prstGeom prst="straightConnector1">
            <a:avLst/>
          </a:prstGeom>
          <a:noFill/>
          <a:ln w="38100" cap="flat" cmpd="sng">
            <a:solidFill>
              <a:schemeClr val="lt1"/>
            </a:solidFill>
            <a:prstDash val="solid"/>
            <a:miter lim="800000"/>
            <a:headEnd type="none" w="med" len="med"/>
            <a:tailEnd type="none" w="med" len="med"/>
          </a:ln>
        </p:spPr>
      </p:cxnSp>
      <p:sp>
        <p:nvSpPr>
          <p:cNvPr id="625" name="Shape 625"/>
          <p:cNvSpPr txBox="1">
            <a:spLocks noGrp="1"/>
          </p:cNvSpPr>
          <p:nvPr>
            <p:ph type="subTitle" idx="1"/>
          </p:nvPr>
        </p:nvSpPr>
        <p:spPr>
          <a:xfrm>
            <a:off x="443319" y="5056292"/>
            <a:ext cx="8086800" cy="3969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rgbClr val="30A2B6"/>
              </a:buClr>
              <a:buSzPts val="2200"/>
              <a:buFont typeface="Arial"/>
              <a:buNone/>
              <a:defRPr sz="2200" b="0"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626" name="Shape 626"/>
          <p:cNvSpPr/>
          <p:nvPr/>
        </p:nvSpPr>
        <p:spPr>
          <a:xfrm>
            <a:off x="0" y="4872039"/>
            <a:ext cx="9144000" cy="1986000"/>
          </a:xfrm>
          <a:prstGeom prst="rect">
            <a:avLst/>
          </a:prstGeom>
          <a:solidFill>
            <a:srgbClr val="0065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cxnSp>
        <p:nvCxnSpPr>
          <p:cNvPr id="627" name="Shape 627"/>
          <p:cNvCxnSpPr/>
          <p:nvPr/>
        </p:nvCxnSpPr>
        <p:spPr>
          <a:xfrm>
            <a:off x="0" y="1122363"/>
            <a:ext cx="9144000" cy="0"/>
          </a:xfrm>
          <a:prstGeom prst="straightConnector1">
            <a:avLst/>
          </a:prstGeom>
          <a:noFill/>
          <a:ln w="38100" cap="flat" cmpd="sng">
            <a:solidFill>
              <a:srgbClr val="0065A4"/>
            </a:solidFill>
            <a:prstDash val="solid"/>
            <a:miter lim="800000"/>
            <a:headEnd type="none" w="med" len="med"/>
            <a:tailEnd type="none" w="med" len="med"/>
          </a:ln>
        </p:spPr>
      </p:cxnSp>
      <p:pic>
        <p:nvPicPr>
          <p:cNvPr id="628" name="Shape 628"/>
          <p:cNvPicPr preferRelativeResize="0"/>
          <p:nvPr/>
        </p:nvPicPr>
        <p:blipFill rotWithShape="1">
          <a:blip r:embed="rId2">
            <a:alphaModFix/>
          </a:blip>
          <a:srcRect/>
          <a:stretch/>
        </p:blipFill>
        <p:spPr>
          <a:xfrm>
            <a:off x="411890" y="235782"/>
            <a:ext cx="2833690" cy="777091"/>
          </a:xfrm>
          <a:prstGeom prst="rect">
            <a:avLst/>
          </a:prstGeom>
          <a:noFill/>
          <a:ln>
            <a:noFill/>
          </a:ln>
        </p:spPr>
      </p:pic>
      <p:cxnSp>
        <p:nvCxnSpPr>
          <p:cNvPr id="629" name="Shape 629"/>
          <p:cNvCxnSpPr/>
          <p:nvPr/>
        </p:nvCxnSpPr>
        <p:spPr>
          <a:xfrm>
            <a:off x="381928" y="5116967"/>
            <a:ext cx="0" cy="1450200"/>
          </a:xfrm>
          <a:prstGeom prst="straightConnector1">
            <a:avLst/>
          </a:prstGeom>
          <a:noFill/>
          <a:ln w="38100" cap="flat" cmpd="sng">
            <a:solidFill>
              <a:schemeClr val="lt1"/>
            </a:solidFill>
            <a:prstDash val="solid"/>
            <a:miter lim="800000"/>
            <a:headEnd type="none" w="med" len="med"/>
            <a:tailEnd type="none" w="med" len="med"/>
          </a:ln>
        </p:spPr>
      </p:cxnSp>
    </p:spTree>
    <p:extLst>
      <p:ext uri="{BB962C8B-B14F-4D97-AF65-F5344CB8AC3E}">
        <p14:creationId xmlns:p14="http://schemas.microsoft.com/office/powerpoint/2010/main" val="4198707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itle and Bulleted List">
    <p:spTree>
      <p:nvGrpSpPr>
        <p:cNvPr id="1" name="Shape 630"/>
        <p:cNvGrpSpPr/>
        <p:nvPr/>
      </p:nvGrpSpPr>
      <p:grpSpPr>
        <a:xfrm>
          <a:off x="0" y="0"/>
          <a:ext cx="0" cy="0"/>
          <a:chOff x="0" y="0"/>
          <a:chExt cx="0" cy="0"/>
        </a:xfrm>
      </p:grpSpPr>
      <p:sp>
        <p:nvSpPr>
          <p:cNvPr id="631" name="Shape 631"/>
          <p:cNvSpPr txBox="1">
            <a:spLocks noGrp="1"/>
          </p:cNvSpPr>
          <p:nvPr>
            <p:ph type="body" idx="1"/>
          </p:nvPr>
        </p:nvSpPr>
        <p:spPr>
          <a:xfrm>
            <a:off x="425451" y="1554941"/>
            <a:ext cx="8366100" cy="1757400"/>
          </a:xfrm>
          <a:prstGeom prst="rect">
            <a:avLst/>
          </a:prstGeom>
          <a:noFill/>
          <a:ln>
            <a:noFill/>
          </a:ln>
        </p:spPr>
        <p:txBody>
          <a:bodyPr spcFirstLastPara="1" wrap="square" lIns="91425" tIns="91425" rIns="91425" bIns="91425" anchor="t" anchorCtr="0"/>
          <a:lstStyle>
            <a:lvl1pPr marL="457177" marR="0" lvl="0" indent="-406379" algn="l" rtl="0">
              <a:lnSpc>
                <a:spcPct val="90000"/>
              </a:lnSpc>
              <a:spcBef>
                <a:spcPts val="1000"/>
              </a:spcBef>
              <a:spcAft>
                <a:spcPts val="0"/>
              </a:spcAft>
              <a:buClr>
                <a:srgbClr val="30A2B6"/>
              </a:buClr>
              <a:buSzPts val="2800"/>
              <a:buFont typeface="Arial"/>
              <a:buChar char="•"/>
              <a:defRPr sz="2531" b="0" i="0" u="none" strike="noStrike" cap="none">
                <a:solidFill>
                  <a:schemeClr val="dk1"/>
                </a:solidFill>
                <a:latin typeface="Arial"/>
                <a:ea typeface="Arial"/>
                <a:cs typeface="Arial"/>
                <a:sym typeface="Arial"/>
              </a:defRPr>
            </a:lvl1pPr>
            <a:lvl2pPr marL="914353" marR="0" lvl="1" indent="-38098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530" marR="0" lvl="2" indent="-35558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706" marR="0" lvl="3"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5883" marR="0" lvl="4"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060" marR="0" lvl="5"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236" marR="0" lvl="6"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413" marR="0" lvl="7"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590" marR="0" lvl="8"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632" name="Shape 632"/>
          <p:cNvSpPr txBox="1">
            <a:spLocks noGrp="1"/>
          </p:cNvSpPr>
          <p:nvPr>
            <p:ph type="title"/>
          </p:nvPr>
        </p:nvSpPr>
        <p:spPr>
          <a:xfrm>
            <a:off x="424952" y="756694"/>
            <a:ext cx="8366100" cy="1411644"/>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cxnSp>
        <p:nvCxnSpPr>
          <p:cNvPr id="633" name="Shape 633"/>
          <p:cNvCxnSpPr/>
          <p:nvPr/>
        </p:nvCxnSpPr>
        <p:spPr>
          <a:xfrm>
            <a:off x="1301144" y="377826"/>
            <a:ext cx="7934400" cy="0"/>
          </a:xfrm>
          <a:prstGeom prst="straightConnector1">
            <a:avLst/>
          </a:prstGeom>
          <a:noFill/>
          <a:ln w="38100" cap="flat" cmpd="sng">
            <a:solidFill>
              <a:srgbClr val="0065A4"/>
            </a:solidFill>
            <a:prstDash val="solid"/>
            <a:miter lim="800000"/>
            <a:headEnd type="none" w="med" len="med"/>
            <a:tailEnd type="none" w="med" len="med"/>
          </a:ln>
        </p:spPr>
      </p:cxnSp>
      <p:pic>
        <p:nvPicPr>
          <p:cNvPr id="634" name="Shape 634"/>
          <p:cNvPicPr preferRelativeResize="0"/>
          <p:nvPr/>
        </p:nvPicPr>
        <p:blipFill rotWithShape="1">
          <a:blip r:embed="rId2">
            <a:alphaModFix/>
          </a:blip>
          <a:srcRect/>
          <a:stretch/>
        </p:blipFill>
        <p:spPr>
          <a:xfrm>
            <a:off x="490218" y="261705"/>
            <a:ext cx="711200" cy="232242"/>
          </a:xfrm>
          <a:prstGeom prst="rect">
            <a:avLst/>
          </a:prstGeom>
          <a:noFill/>
          <a:ln>
            <a:noFill/>
          </a:ln>
        </p:spPr>
      </p:pic>
      <p:cxnSp>
        <p:nvCxnSpPr>
          <p:cNvPr id="635" name="Shape 635"/>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sp>
        <p:nvSpPr>
          <p:cNvPr id="636" name="Shape 636"/>
          <p:cNvSpPr txBox="1">
            <a:spLocks noGrp="1"/>
          </p:cNvSpPr>
          <p:nvPr>
            <p:ph type="body" idx="2"/>
          </p:nvPr>
        </p:nvSpPr>
        <p:spPr>
          <a:xfrm>
            <a:off x="424952" y="6493238"/>
            <a:ext cx="8366100" cy="3648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1000"/>
              <a:buFont typeface="Arial"/>
              <a:buNone/>
              <a:defRPr sz="1000" b="0" i="0" u="none" strike="noStrike" cap="none">
                <a:solidFill>
                  <a:schemeClr val="dk1"/>
                </a:solidFill>
                <a:latin typeface="Arial"/>
                <a:ea typeface="Arial"/>
                <a:cs typeface="Arial"/>
                <a:sym typeface="Arial"/>
              </a:defRPr>
            </a:lvl1pPr>
            <a:lvl2pPr marL="914353" marR="0" lvl="1"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530" marR="0" lvl="2"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706" marR="0" lvl="3"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5883" marR="0" lvl="4"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060" marR="0" lvl="5"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236" marR="0" lvl="6"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413" marR="0" lvl="7"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590" marR="0" lvl="8"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1874122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itle - Photo or Infographic - Additional Content Below">
    <p:spTree>
      <p:nvGrpSpPr>
        <p:cNvPr id="1" name="Shape 637"/>
        <p:cNvGrpSpPr/>
        <p:nvPr/>
      </p:nvGrpSpPr>
      <p:grpSpPr>
        <a:xfrm>
          <a:off x="0" y="0"/>
          <a:ext cx="0" cy="0"/>
          <a:chOff x="0" y="0"/>
          <a:chExt cx="0" cy="0"/>
        </a:xfrm>
      </p:grpSpPr>
      <p:sp>
        <p:nvSpPr>
          <p:cNvPr id="638" name="Shape 638"/>
          <p:cNvSpPr txBox="1">
            <a:spLocks noGrp="1"/>
          </p:cNvSpPr>
          <p:nvPr>
            <p:ph type="body" idx="1"/>
          </p:nvPr>
        </p:nvSpPr>
        <p:spPr>
          <a:xfrm>
            <a:off x="424952" y="6493238"/>
            <a:ext cx="8366100" cy="3648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1000"/>
              <a:buFont typeface="Arial"/>
              <a:buNone/>
              <a:defRPr sz="1000" b="0" i="0" u="none" strike="noStrike" cap="none">
                <a:solidFill>
                  <a:schemeClr val="dk1"/>
                </a:solidFill>
                <a:latin typeface="Arial"/>
                <a:ea typeface="Arial"/>
                <a:cs typeface="Arial"/>
                <a:sym typeface="Arial"/>
              </a:defRPr>
            </a:lvl1pPr>
            <a:lvl2pPr marL="914353" marR="0" lvl="1"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530" marR="0" lvl="2"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706" marR="0" lvl="3"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5883" marR="0" lvl="4"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060" marR="0" lvl="5"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236" marR="0" lvl="6"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413" marR="0" lvl="7"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590" marR="0" lvl="8"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639" name="Shape 639"/>
          <p:cNvSpPr txBox="1">
            <a:spLocks noGrp="1"/>
          </p:cNvSpPr>
          <p:nvPr>
            <p:ph type="title"/>
          </p:nvPr>
        </p:nvSpPr>
        <p:spPr>
          <a:xfrm>
            <a:off x="424952" y="756694"/>
            <a:ext cx="8366100" cy="1777236"/>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640" name="Shape 640"/>
          <p:cNvSpPr txBox="1">
            <a:spLocks noGrp="1"/>
          </p:cNvSpPr>
          <p:nvPr>
            <p:ph type="body" idx="2"/>
          </p:nvPr>
        </p:nvSpPr>
        <p:spPr>
          <a:xfrm>
            <a:off x="424952" y="4558145"/>
            <a:ext cx="8366100" cy="1935000"/>
          </a:xfrm>
          <a:prstGeom prst="rect">
            <a:avLst/>
          </a:prstGeom>
          <a:noFill/>
          <a:ln>
            <a:noFill/>
          </a:ln>
        </p:spPr>
        <p:txBody>
          <a:bodyPr spcFirstLastPara="1" wrap="square" lIns="91425" tIns="91425" rIns="91425" bIns="91425" anchor="t" anchorCtr="0"/>
          <a:lstStyle>
            <a:lvl1pPr marL="457177" marR="0" lvl="0" indent="-228588" algn="l" rtl="0">
              <a:lnSpc>
                <a:spcPct val="90000"/>
              </a:lnSpc>
              <a:spcBef>
                <a:spcPts val="1000"/>
              </a:spcBef>
              <a:spcAft>
                <a:spcPts val="0"/>
              </a:spcAft>
              <a:buClr>
                <a:srgbClr val="30A2B6"/>
              </a:buClr>
              <a:buSzPts val="2200"/>
              <a:buFont typeface="Arial"/>
              <a:buNone/>
              <a:defRPr sz="2200" b="0" i="0" u="none" strike="noStrike" cap="none">
                <a:solidFill>
                  <a:schemeClr val="dk1"/>
                </a:solidFill>
                <a:latin typeface="Arial"/>
                <a:ea typeface="Arial"/>
                <a:cs typeface="Arial"/>
                <a:sym typeface="Arial"/>
              </a:defRPr>
            </a:lvl1pPr>
            <a:lvl2pPr marL="914353" marR="0" lvl="1" indent="-228588"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530" marR="0" lvl="2" indent="-22858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706" marR="0" lvl="3" indent="-228588"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5883" marR="0" lvl="4" indent="-228588"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060" marR="0" lvl="5"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236" marR="0" lvl="6"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413" marR="0" lvl="7"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590" marR="0" lvl="8"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41" name="Shape 641"/>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42" name="Shape 642"/>
          <p:cNvPicPr preferRelativeResize="0"/>
          <p:nvPr/>
        </p:nvPicPr>
        <p:blipFill rotWithShape="1">
          <a:blip r:embed="rId2">
            <a:alphaModFix/>
          </a:blip>
          <a:srcRect/>
          <a:stretch/>
        </p:blipFill>
        <p:spPr>
          <a:xfrm>
            <a:off x="490218" y="261705"/>
            <a:ext cx="711200" cy="232242"/>
          </a:xfrm>
          <a:prstGeom prst="rect">
            <a:avLst/>
          </a:prstGeom>
          <a:noFill/>
          <a:ln>
            <a:noFill/>
          </a:ln>
        </p:spPr>
      </p:pic>
      <p:cxnSp>
        <p:nvCxnSpPr>
          <p:cNvPr id="643" name="Shape 643"/>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sp>
        <p:nvSpPr>
          <p:cNvPr id="644" name="Shape 644"/>
          <p:cNvSpPr txBox="1">
            <a:spLocks noGrp="1"/>
          </p:cNvSpPr>
          <p:nvPr>
            <p:ph type="body" idx="3"/>
          </p:nvPr>
        </p:nvSpPr>
        <p:spPr>
          <a:xfrm>
            <a:off x="425451" y="1555750"/>
            <a:ext cx="8366100" cy="2808300"/>
          </a:xfrm>
          <a:prstGeom prst="rect">
            <a:avLst/>
          </a:prstGeom>
          <a:noFill/>
          <a:ln>
            <a:noFill/>
          </a:ln>
        </p:spPr>
        <p:txBody>
          <a:bodyPr spcFirstLastPara="1" wrap="square" lIns="91425" tIns="91425" rIns="91425" bIns="91425" anchor="t" anchorCtr="0"/>
          <a:lstStyle>
            <a:lvl1pPr marL="457177" marR="0" lvl="0" indent="-228588" algn="l" rtl="0">
              <a:lnSpc>
                <a:spcPct val="90000"/>
              </a:lnSpc>
              <a:spcBef>
                <a:spcPts val="1000"/>
              </a:spcBef>
              <a:spcAft>
                <a:spcPts val="0"/>
              </a:spcAft>
              <a:buClr>
                <a:srgbClr val="30A2B6"/>
              </a:buClr>
              <a:buSzPts val="2200"/>
              <a:buFont typeface="Arial"/>
              <a:buNone/>
              <a:defRPr sz="2200" b="0" i="0" u="none" strike="noStrike" cap="none">
                <a:solidFill>
                  <a:schemeClr val="dk1"/>
                </a:solidFill>
                <a:latin typeface="Arial"/>
                <a:ea typeface="Arial"/>
                <a:cs typeface="Arial"/>
                <a:sym typeface="Arial"/>
              </a:defRPr>
            </a:lvl1pPr>
            <a:lvl2pPr marL="914353" marR="0" lvl="1" indent="-38098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530" marR="0" lvl="2" indent="-35558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706" marR="0" lvl="3"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5883" marR="0" lvl="4"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060" marR="0" lvl="5"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236" marR="0" lvl="6"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413" marR="0" lvl="7"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590" marR="0" lvl="8"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946576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Shape 645"/>
        <p:cNvGrpSpPr/>
        <p:nvPr/>
      </p:nvGrpSpPr>
      <p:grpSpPr>
        <a:xfrm>
          <a:off x="0" y="0"/>
          <a:ext cx="0" cy="0"/>
          <a:chOff x="0" y="0"/>
          <a:chExt cx="0" cy="0"/>
        </a:xfrm>
      </p:grpSpPr>
      <p:sp>
        <p:nvSpPr>
          <p:cNvPr id="646" name="Shape 646"/>
          <p:cNvSpPr/>
          <p:nvPr/>
        </p:nvSpPr>
        <p:spPr>
          <a:xfrm>
            <a:off x="0" y="0"/>
            <a:ext cx="9144000" cy="6858000"/>
          </a:xfrm>
          <a:prstGeom prst="rect">
            <a:avLst/>
          </a:prstGeom>
          <a:solidFill>
            <a:schemeClr val="dk2"/>
          </a:solidFill>
          <a:ln w="12700" cap="flat" cmpd="sng">
            <a:solidFill>
              <a:srgbClr val="004976"/>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7" name="Shape 647"/>
          <p:cNvSpPr txBox="1">
            <a:spLocks noGrp="1"/>
          </p:cNvSpPr>
          <p:nvPr>
            <p:ph type="title"/>
          </p:nvPr>
        </p:nvSpPr>
        <p:spPr>
          <a:xfrm>
            <a:off x="424954" y="3860746"/>
            <a:ext cx="8183400" cy="701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48" name="Shape 648"/>
          <p:cNvSpPr txBox="1">
            <a:spLocks noGrp="1"/>
          </p:cNvSpPr>
          <p:nvPr>
            <p:ph type="body" idx="1"/>
          </p:nvPr>
        </p:nvSpPr>
        <p:spPr>
          <a:xfrm>
            <a:off x="424954" y="4589464"/>
            <a:ext cx="8183400" cy="15003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2400"/>
              <a:buFont typeface="Arial"/>
              <a:buNone/>
              <a:defRPr sz="2400" b="0" i="0" u="none" strike="noStrike" cap="none">
                <a:solidFill>
                  <a:schemeClr val="lt1"/>
                </a:solidFill>
                <a:latin typeface="Arial"/>
                <a:ea typeface="Arial"/>
                <a:cs typeface="Arial"/>
                <a:sym typeface="Arial"/>
              </a:defRPr>
            </a:lvl1pPr>
            <a:lvl2pPr marL="914353" marR="0" lvl="1" indent="-228588"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530" marR="0" lvl="2" indent="-228588"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706" marR="0" lvl="3" indent="-228588"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5883" marR="0" lvl="4" indent="-228588"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060" marR="0" lvl="5" indent="-228588"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236" marR="0" lvl="6" indent="-228588"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413" marR="0" lvl="7" indent="-228588"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590" marR="0" lvl="8" indent="-228588"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dirty="0"/>
          </a:p>
        </p:txBody>
      </p:sp>
      <p:cxnSp>
        <p:nvCxnSpPr>
          <p:cNvPr id="649" name="Shape 649"/>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50" name="Shape 650"/>
          <p:cNvPicPr preferRelativeResize="0"/>
          <p:nvPr/>
        </p:nvPicPr>
        <p:blipFill rotWithShape="1">
          <a:blip r:embed="rId2">
            <a:alphaModFix/>
          </a:blip>
          <a:srcRect/>
          <a:stretch/>
        </p:blipFill>
        <p:spPr>
          <a:xfrm>
            <a:off x="490218" y="261705"/>
            <a:ext cx="711200" cy="232242"/>
          </a:xfrm>
          <a:prstGeom prst="rect">
            <a:avLst/>
          </a:prstGeom>
          <a:noFill/>
          <a:ln>
            <a:noFill/>
          </a:ln>
        </p:spPr>
      </p:pic>
      <p:cxnSp>
        <p:nvCxnSpPr>
          <p:cNvPr id="651" name="Shape 651"/>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cxnSp>
        <p:nvCxnSpPr>
          <p:cNvPr id="8" name="Shape 641">
            <a:extLst>
              <a:ext uri="{FF2B5EF4-FFF2-40B4-BE49-F238E27FC236}">
                <a16:creationId xmlns:a16="http://schemas.microsoft.com/office/drawing/2014/main" id="{9B20BA1B-887B-174C-8CB0-37B31B39113D}"/>
              </a:ext>
            </a:extLst>
          </p:cNvPr>
          <p:cNvCxnSpPr/>
          <p:nvPr userDrawn="1"/>
        </p:nvCxnSpPr>
        <p:spPr>
          <a:xfrm>
            <a:off x="1301145" y="368856"/>
            <a:ext cx="7842900" cy="0"/>
          </a:xfrm>
          <a:prstGeom prst="straightConnector1">
            <a:avLst/>
          </a:prstGeom>
          <a:noFill/>
          <a:ln w="38100" cap="flat" cmpd="sng">
            <a:solidFill>
              <a:schemeClr val="bg1"/>
            </a:solidFill>
            <a:prstDash val="solid"/>
            <a:miter lim="800000"/>
            <a:headEnd type="none" w="med" len="med"/>
            <a:tailEnd type="none" w="med" len="med"/>
          </a:ln>
        </p:spPr>
      </p:cxnSp>
      <p:pic>
        <p:nvPicPr>
          <p:cNvPr id="9" name="Shape 642">
            <a:extLst>
              <a:ext uri="{FF2B5EF4-FFF2-40B4-BE49-F238E27FC236}">
                <a16:creationId xmlns:a16="http://schemas.microsoft.com/office/drawing/2014/main" id="{13BCC4FB-204A-8745-BC9C-341852AB75B5}"/>
              </a:ext>
            </a:extLst>
          </p:cNvPr>
          <p:cNvPicPr preferRelativeResize="0"/>
          <p:nvPr userDrawn="1"/>
        </p:nvPicPr>
        <p:blipFill>
          <a:blip r:embed="rId3"/>
          <a:stretch>
            <a:fillRect/>
          </a:stretch>
        </p:blipFill>
        <p:spPr>
          <a:xfrm>
            <a:off x="490218" y="269828"/>
            <a:ext cx="711200" cy="198055"/>
          </a:xfrm>
          <a:prstGeom prst="rect">
            <a:avLst/>
          </a:prstGeom>
          <a:noFill/>
          <a:ln>
            <a:noFill/>
          </a:ln>
        </p:spPr>
      </p:pic>
      <p:cxnSp>
        <p:nvCxnSpPr>
          <p:cNvPr id="10" name="Shape 643">
            <a:extLst>
              <a:ext uri="{FF2B5EF4-FFF2-40B4-BE49-F238E27FC236}">
                <a16:creationId xmlns:a16="http://schemas.microsoft.com/office/drawing/2014/main" id="{6C972082-3B63-5443-BA2C-3601AA6CE345}"/>
              </a:ext>
            </a:extLst>
          </p:cNvPr>
          <p:cNvCxnSpPr/>
          <p:nvPr userDrawn="1"/>
        </p:nvCxnSpPr>
        <p:spPr>
          <a:xfrm>
            <a:off x="0" y="368856"/>
            <a:ext cx="371700" cy="0"/>
          </a:xfrm>
          <a:prstGeom prst="straightConnector1">
            <a:avLst/>
          </a:prstGeom>
          <a:noFill/>
          <a:ln w="38100" cap="flat" cmpd="sng">
            <a:solidFill>
              <a:schemeClr val="bg1"/>
            </a:solidFill>
            <a:prstDash val="solid"/>
            <a:miter lim="800000"/>
            <a:headEnd type="none" w="med" len="med"/>
            <a:tailEnd type="none" w="med" len="med"/>
          </a:ln>
        </p:spPr>
      </p:cxnSp>
    </p:spTree>
    <p:extLst>
      <p:ext uri="{BB962C8B-B14F-4D97-AF65-F5344CB8AC3E}">
        <p14:creationId xmlns:p14="http://schemas.microsoft.com/office/powerpoint/2010/main" val="35811137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Chart with Pullout Number">
    <p:spTree>
      <p:nvGrpSpPr>
        <p:cNvPr id="1" name="Shape 652"/>
        <p:cNvGrpSpPr/>
        <p:nvPr/>
      </p:nvGrpSpPr>
      <p:grpSpPr>
        <a:xfrm>
          <a:off x="0" y="0"/>
          <a:ext cx="0" cy="0"/>
          <a:chOff x="0" y="0"/>
          <a:chExt cx="0" cy="0"/>
        </a:xfrm>
      </p:grpSpPr>
      <p:sp>
        <p:nvSpPr>
          <p:cNvPr id="653" name="Shape 653"/>
          <p:cNvSpPr txBox="1">
            <a:spLocks noGrp="1"/>
          </p:cNvSpPr>
          <p:nvPr>
            <p:ph type="body" idx="1"/>
          </p:nvPr>
        </p:nvSpPr>
        <p:spPr>
          <a:xfrm>
            <a:off x="425450" y="3636963"/>
            <a:ext cx="3846600" cy="2082900"/>
          </a:xfrm>
          <a:prstGeom prst="rect">
            <a:avLst/>
          </a:prstGeom>
          <a:noFill/>
          <a:ln>
            <a:noFill/>
          </a:ln>
        </p:spPr>
        <p:txBody>
          <a:bodyPr spcFirstLastPara="1" wrap="square" lIns="91425" tIns="91425" rIns="91425" bIns="91425" anchor="t" anchorCtr="0"/>
          <a:lstStyle>
            <a:lvl1pPr marL="457177" marR="0" lvl="0" indent="-228588" algn="l" rtl="0">
              <a:lnSpc>
                <a:spcPct val="90000"/>
              </a:lnSpc>
              <a:spcBef>
                <a:spcPts val="1000"/>
              </a:spcBef>
              <a:spcAft>
                <a:spcPts val="0"/>
              </a:spcAft>
              <a:buClr>
                <a:srgbClr val="30A2B6"/>
              </a:buClr>
              <a:buSzPts val="2800"/>
              <a:buFont typeface="Arial"/>
              <a:buNone/>
              <a:defRPr sz="2800" b="0" i="0" u="none" strike="noStrike" cap="none">
                <a:solidFill>
                  <a:schemeClr val="dk1"/>
                </a:solidFill>
                <a:latin typeface="Arial"/>
                <a:ea typeface="Arial"/>
                <a:cs typeface="Arial"/>
                <a:sym typeface="Arial"/>
              </a:defRPr>
            </a:lvl1pPr>
            <a:lvl2pPr marL="914353" marR="0" lvl="1" indent="-228588"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530" marR="0" lvl="2" indent="-22858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706" marR="0" lvl="3" indent="-228588"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5883" marR="0" lvl="4" indent="-228588"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060" marR="0" lvl="5"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236" marR="0" lvl="6"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413" marR="0" lvl="7"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590" marR="0" lvl="8"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4" name="Shape 654"/>
          <p:cNvSpPr txBox="1">
            <a:spLocks noGrp="1"/>
          </p:cNvSpPr>
          <p:nvPr>
            <p:ph type="body" idx="2"/>
          </p:nvPr>
        </p:nvSpPr>
        <p:spPr>
          <a:xfrm>
            <a:off x="425450" y="2184400"/>
            <a:ext cx="3846600" cy="1097100"/>
          </a:xfrm>
          <a:prstGeom prst="rect">
            <a:avLst/>
          </a:prstGeom>
          <a:noFill/>
          <a:ln>
            <a:noFill/>
          </a:ln>
        </p:spPr>
        <p:txBody>
          <a:bodyPr spcFirstLastPara="1" wrap="square" lIns="91425" tIns="91425" rIns="91425" bIns="91425" anchor="t" anchorCtr="0"/>
          <a:lstStyle>
            <a:lvl1pPr marL="457177" marR="0" lvl="0" indent="-228588" algn="ctr" rtl="0">
              <a:lnSpc>
                <a:spcPct val="90000"/>
              </a:lnSpc>
              <a:spcBef>
                <a:spcPts val="1000"/>
              </a:spcBef>
              <a:spcAft>
                <a:spcPts val="0"/>
              </a:spcAft>
              <a:buClr>
                <a:srgbClr val="30A2B6"/>
              </a:buClr>
              <a:buSzPts val="7200"/>
              <a:buFont typeface="Arial"/>
              <a:buNone/>
              <a:defRPr sz="7200" b="1" i="0" u="none" strike="noStrike" cap="none">
                <a:solidFill>
                  <a:schemeClr val="lt2"/>
                </a:solidFill>
                <a:latin typeface="Arial"/>
                <a:ea typeface="Arial"/>
                <a:cs typeface="Arial"/>
                <a:sym typeface="Arial"/>
              </a:defRPr>
            </a:lvl1pPr>
            <a:lvl2pPr marL="914353" marR="0" lvl="1" indent="-228588" algn="l" rtl="0">
              <a:lnSpc>
                <a:spcPct val="90000"/>
              </a:lnSpc>
              <a:spcBef>
                <a:spcPts val="500"/>
              </a:spcBef>
              <a:spcAft>
                <a:spcPts val="0"/>
              </a:spcAft>
              <a:buClr>
                <a:schemeClr val="lt2"/>
              </a:buClr>
              <a:buSzPts val="2400"/>
              <a:buFont typeface="Arial"/>
              <a:buNone/>
              <a:defRPr sz="2400" b="1" i="0" u="none" strike="noStrike" cap="none">
                <a:solidFill>
                  <a:schemeClr val="lt2"/>
                </a:solidFill>
                <a:latin typeface="Arial"/>
                <a:ea typeface="Arial"/>
                <a:cs typeface="Arial"/>
                <a:sym typeface="Arial"/>
              </a:defRPr>
            </a:lvl2pPr>
            <a:lvl3pPr marL="1371530" marR="0" lvl="2" indent="-228588" algn="l" rtl="0">
              <a:lnSpc>
                <a:spcPct val="90000"/>
              </a:lnSpc>
              <a:spcBef>
                <a:spcPts val="500"/>
              </a:spcBef>
              <a:spcAft>
                <a:spcPts val="0"/>
              </a:spcAft>
              <a:buClr>
                <a:schemeClr val="lt2"/>
              </a:buClr>
              <a:buSzPts val="2000"/>
              <a:buFont typeface="Arial"/>
              <a:buNone/>
              <a:defRPr sz="2000" b="1" i="0" u="none" strike="noStrike" cap="none">
                <a:solidFill>
                  <a:schemeClr val="lt2"/>
                </a:solidFill>
                <a:latin typeface="Arial"/>
                <a:ea typeface="Arial"/>
                <a:cs typeface="Arial"/>
                <a:sym typeface="Arial"/>
              </a:defRPr>
            </a:lvl3pPr>
            <a:lvl4pPr marL="1828706" marR="0" lvl="3" indent="-228588" algn="l" rtl="0">
              <a:lnSpc>
                <a:spcPct val="90000"/>
              </a:lnSpc>
              <a:spcBef>
                <a:spcPts val="500"/>
              </a:spcBef>
              <a:spcAft>
                <a:spcPts val="0"/>
              </a:spcAft>
              <a:buClr>
                <a:schemeClr val="lt2"/>
              </a:buClr>
              <a:buSzPts val="1800"/>
              <a:buFont typeface="Arial"/>
              <a:buNone/>
              <a:defRPr sz="1800" b="1" i="0" u="none" strike="noStrike" cap="none">
                <a:solidFill>
                  <a:schemeClr val="lt2"/>
                </a:solidFill>
                <a:latin typeface="Arial"/>
                <a:ea typeface="Arial"/>
                <a:cs typeface="Arial"/>
                <a:sym typeface="Arial"/>
              </a:defRPr>
            </a:lvl4pPr>
            <a:lvl5pPr marL="2285883" marR="0" lvl="4" indent="-228588" algn="l" rtl="0">
              <a:lnSpc>
                <a:spcPct val="90000"/>
              </a:lnSpc>
              <a:spcBef>
                <a:spcPts val="500"/>
              </a:spcBef>
              <a:spcAft>
                <a:spcPts val="0"/>
              </a:spcAft>
              <a:buClr>
                <a:schemeClr val="lt2"/>
              </a:buClr>
              <a:buSzPts val="1800"/>
              <a:buFont typeface="Arial"/>
              <a:buNone/>
              <a:defRPr sz="1800" b="1" i="0" u="none" strike="noStrike" cap="none">
                <a:solidFill>
                  <a:schemeClr val="lt2"/>
                </a:solidFill>
                <a:latin typeface="Arial"/>
                <a:ea typeface="Arial"/>
                <a:cs typeface="Arial"/>
                <a:sym typeface="Arial"/>
              </a:defRPr>
            </a:lvl5pPr>
            <a:lvl6pPr marL="2743060" marR="0" lvl="5"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236" marR="0" lvl="6"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413" marR="0" lvl="7"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590" marR="0" lvl="8"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5" name="Shape 655"/>
          <p:cNvSpPr txBox="1">
            <a:spLocks noGrp="1"/>
          </p:cNvSpPr>
          <p:nvPr>
            <p:ph type="title"/>
          </p:nvPr>
        </p:nvSpPr>
        <p:spPr>
          <a:xfrm>
            <a:off x="424952" y="760142"/>
            <a:ext cx="8326800" cy="1862035"/>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656" name="Shape 656"/>
          <p:cNvSpPr txBox="1">
            <a:spLocks noGrp="1"/>
          </p:cNvSpPr>
          <p:nvPr>
            <p:ph type="body" idx="3"/>
          </p:nvPr>
        </p:nvSpPr>
        <p:spPr>
          <a:xfrm>
            <a:off x="424953" y="6493238"/>
            <a:ext cx="8326800" cy="3648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1000"/>
              <a:buFont typeface="Arial"/>
              <a:buNone/>
              <a:defRPr sz="1000" b="0" i="0" u="none" strike="noStrike" cap="none">
                <a:solidFill>
                  <a:schemeClr val="dk1"/>
                </a:solidFill>
                <a:latin typeface="Arial"/>
                <a:ea typeface="Arial"/>
                <a:cs typeface="Arial"/>
                <a:sym typeface="Arial"/>
              </a:defRPr>
            </a:lvl1pPr>
            <a:lvl2pPr marL="914353" marR="0" lvl="1"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530" marR="0" lvl="2"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706" marR="0" lvl="3"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5883" marR="0" lvl="4"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060" marR="0" lvl="5"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236" marR="0" lvl="6"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413" marR="0" lvl="7"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590" marR="0" lvl="8"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657" name="Shape 657"/>
          <p:cNvSpPr>
            <a:spLocks noGrp="1"/>
          </p:cNvSpPr>
          <p:nvPr>
            <p:ph type="chart" idx="4"/>
          </p:nvPr>
        </p:nvSpPr>
        <p:spPr>
          <a:xfrm>
            <a:off x="4716464" y="1476375"/>
            <a:ext cx="4035300" cy="4819500"/>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rgbClr val="30A2B6"/>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58" name="Shape 658"/>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59" name="Shape 659"/>
          <p:cNvPicPr preferRelativeResize="0"/>
          <p:nvPr/>
        </p:nvPicPr>
        <p:blipFill rotWithShape="1">
          <a:blip r:embed="rId2">
            <a:alphaModFix/>
          </a:blip>
          <a:srcRect/>
          <a:stretch/>
        </p:blipFill>
        <p:spPr>
          <a:xfrm>
            <a:off x="490218" y="261705"/>
            <a:ext cx="711200" cy="232242"/>
          </a:xfrm>
          <a:prstGeom prst="rect">
            <a:avLst/>
          </a:prstGeom>
          <a:noFill/>
          <a:ln>
            <a:noFill/>
          </a:ln>
        </p:spPr>
      </p:pic>
      <p:cxnSp>
        <p:nvCxnSpPr>
          <p:cNvPr id="660" name="Shape 660"/>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spTree>
    <p:extLst>
      <p:ext uri="{BB962C8B-B14F-4D97-AF65-F5344CB8AC3E}">
        <p14:creationId xmlns:p14="http://schemas.microsoft.com/office/powerpoint/2010/main" val="32685626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Chart &amp; Title - Vertical">
    <p:spTree>
      <p:nvGrpSpPr>
        <p:cNvPr id="1" name="Shape 661"/>
        <p:cNvGrpSpPr/>
        <p:nvPr/>
      </p:nvGrpSpPr>
      <p:grpSpPr>
        <a:xfrm>
          <a:off x="0" y="0"/>
          <a:ext cx="0" cy="0"/>
          <a:chOff x="0" y="0"/>
          <a:chExt cx="0" cy="0"/>
        </a:xfrm>
      </p:grpSpPr>
      <p:sp>
        <p:nvSpPr>
          <p:cNvPr id="662" name="Shape 662"/>
          <p:cNvSpPr txBox="1">
            <a:spLocks noGrp="1"/>
          </p:cNvSpPr>
          <p:nvPr>
            <p:ph type="title"/>
          </p:nvPr>
        </p:nvSpPr>
        <p:spPr>
          <a:xfrm>
            <a:off x="424953" y="610067"/>
            <a:ext cx="2246700" cy="576705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800"/>
              <a:buFont typeface="Arial"/>
              <a:buNone/>
              <a:defRPr sz="225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663" name="Shape 663"/>
          <p:cNvSpPr>
            <a:spLocks noGrp="1"/>
          </p:cNvSpPr>
          <p:nvPr>
            <p:ph type="chart" idx="2"/>
          </p:nvPr>
        </p:nvSpPr>
        <p:spPr>
          <a:xfrm>
            <a:off x="2814639" y="627018"/>
            <a:ext cx="6133500" cy="5750100"/>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rgbClr val="30A2B6"/>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4" name="Shape 664"/>
          <p:cNvSpPr txBox="1">
            <a:spLocks noGrp="1"/>
          </p:cNvSpPr>
          <p:nvPr>
            <p:ph type="body" idx="1"/>
          </p:nvPr>
        </p:nvSpPr>
        <p:spPr>
          <a:xfrm>
            <a:off x="424953" y="6493238"/>
            <a:ext cx="8326800" cy="3648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1000"/>
              <a:buFont typeface="Arial"/>
              <a:buNone/>
              <a:defRPr sz="1000" b="0" i="0" u="none" strike="noStrike" cap="none">
                <a:solidFill>
                  <a:schemeClr val="dk1"/>
                </a:solidFill>
                <a:latin typeface="Arial"/>
                <a:ea typeface="Arial"/>
                <a:cs typeface="Arial"/>
                <a:sym typeface="Arial"/>
              </a:defRPr>
            </a:lvl1pPr>
            <a:lvl2pPr marL="914353" marR="0" lvl="1"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530" marR="0" lvl="2"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706" marR="0" lvl="3"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5883" marR="0" lvl="4"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060" marR="0" lvl="5"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236" marR="0" lvl="6"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413" marR="0" lvl="7"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590" marR="0" lvl="8"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cxnSp>
        <p:nvCxnSpPr>
          <p:cNvPr id="665" name="Shape 665"/>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66" name="Shape 666"/>
          <p:cNvPicPr preferRelativeResize="0"/>
          <p:nvPr/>
        </p:nvPicPr>
        <p:blipFill rotWithShape="1">
          <a:blip r:embed="rId2">
            <a:alphaModFix/>
          </a:blip>
          <a:srcRect/>
          <a:stretch/>
        </p:blipFill>
        <p:spPr>
          <a:xfrm>
            <a:off x="490218" y="261705"/>
            <a:ext cx="711200" cy="232242"/>
          </a:xfrm>
          <a:prstGeom prst="rect">
            <a:avLst/>
          </a:prstGeom>
          <a:noFill/>
          <a:ln>
            <a:noFill/>
          </a:ln>
        </p:spPr>
      </p:pic>
      <p:cxnSp>
        <p:nvCxnSpPr>
          <p:cNvPr id="667" name="Shape 667"/>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spTree>
    <p:extLst>
      <p:ext uri="{BB962C8B-B14F-4D97-AF65-F5344CB8AC3E}">
        <p14:creationId xmlns:p14="http://schemas.microsoft.com/office/powerpoint/2010/main" val="30432597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Pull Quote">
    <p:spTree>
      <p:nvGrpSpPr>
        <p:cNvPr id="1" name="Shape 668"/>
        <p:cNvGrpSpPr/>
        <p:nvPr/>
      </p:nvGrpSpPr>
      <p:grpSpPr>
        <a:xfrm>
          <a:off x="0" y="0"/>
          <a:ext cx="0" cy="0"/>
          <a:chOff x="0" y="0"/>
          <a:chExt cx="0" cy="0"/>
        </a:xfrm>
      </p:grpSpPr>
      <p:sp>
        <p:nvSpPr>
          <p:cNvPr id="669" name="Shape 669"/>
          <p:cNvSpPr txBox="1">
            <a:spLocks noGrp="1"/>
          </p:cNvSpPr>
          <p:nvPr>
            <p:ph type="title"/>
          </p:nvPr>
        </p:nvSpPr>
        <p:spPr>
          <a:xfrm>
            <a:off x="3415902" y="3093209"/>
            <a:ext cx="4985100" cy="9786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70" name="Shape 670"/>
          <p:cNvSpPr txBox="1">
            <a:spLocks noGrp="1"/>
          </p:cNvSpPr>
          <p:nvPr>
            <p:ph type="body" idx="1"/>
          </p:nvPr>
        </p:nvSpPr>
        <p:spPr>
          <a:xfrm>
            <a:off x="3415901" y="4436811"/>
            <a:ext cx="4985100" cy="1606800"/>
          </a:xfrm>
          <a:prstGeom prst="rect">
            <a:avLst/>
          </a:prstGeom>
          <a:noFill/>
          <a:ln>
            <a:noFill/>
          </a:ln>
        </p:spPr>
        <p:txBody>
          <a:bodyPr spcFirstLastPara="1" wrap="square" lIns="91425" tIns="91425" rIns="91425" bIns="91425" anchor="t" anchorCtr="0"/>
          <a:lstStyle>
            <a:lvl1pPr marL="457177" marR="0" lvl="0" indent="-228588" algn="l" rtl="0">
              <a:lnSpc>
                <a:spcPct val="90000"/>
              </a:lnSpc>
              <a:spcBef>
                <a:spcPts val="1000"/>
              </a:spcBef>
              <a:spcAft>
                <a:spcPts val="0"/>
              </a:spcAft>
              <a:buClr>
                <a:srgbClr val="30A2B6"/>
              </a:buClr>
              <a:buSzPts val="1600"/>
              <a:buFont typeface="Arial"/>
              <a:buNone/>
              <a:defRPr sz="1600" b="0" i="0" u="none" strike="noStrike" cap="none">
                <a:solidFill>
                  <a:schemeClr val="dk1"/>
                </a:solidFill>
                <a:latin typeface="Arial"/>
                <a:ea typeface="Arial"/>
                <a:cs typeface="Arial"/>
                <a:sym typeface="Arial"/>
              </a:defRPr>
            </a:lvl1pPr>
            <a:lvl2pPr marL="914353" marR="0" lvl="1" indent="-228588"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530" marR="0" lvl="2"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706" marR="0" lvl="3" indent="-228588"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5883" marR="0" lvl="4" indent="-228588"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060" marR="0" lvl="5" indent="-228588"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236" marR="0" lvl="6" indent="-228588"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413" marR="0" lvl="7" indent="-228588"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590" marR="0" lvl="8" indent="-228588"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pic>
        <p:nvPicPr>
          <p:cNvPr id="671" name="Shape 671"/>
          <p:cNvPicPr preferRelativeResize="0"/>
          <p:nvPr/>
        </p:nvPicPr>
        <p:blipFill rotWithShape="1">
          <a:blip r:embed="rId2">
            <a:alphaModFix/>
          </a:blip>
          <a:srcRect/>
          <a:stretch/>
        </p:blipFill>
        <p:spPr>
          <a:xfrm>
            <a:off x="563429" y="1294274"/>
            <a:ext cx="1475430" cy="1475430"/>
          </a:xfrm>
          <a:prstGeom prst="rect">
            <a:avLst/>
          </a:prstGeom>
          <a:noFill/>
          <a:ln>
            <a:noFill/>
          </a:ln>
        </p:spPr>
      </p:pic>
      <p:cxnSp>
        <p:nvCxnSpPr>
          <p:cNvPr id="672" name="Shape 672"/>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73" name="Shape 673"/>
          <p:cNvPicPr preferRelativeResize="0"/>
          <p:nvPr/>
        </p:nvPicPr>
        <p:blipFill rotWithShape="1">
          <a:blip r:embed="rId3">
            <a:alphaModFix/>
          </a:blip>
          <a:srcRect/>
          <a:stretch/>
        </p:blipFill>
        <p:spPr>
          <a:xfrm>
            <a:off x="490218" y="261705"/>
            <a:ext cx="711200" cy="232242"/>
          </a:xfrm>
          <a:prstGeom prst="rect">
            <a:avLst/>
          </a:prstGeom>
          <a:noFill/>
          <a:ln>
            <a:noFill/>
          </a:ln>
        </p:spPr>
      </p:pic>
      <p:cxnSp>
        <p:nvCxnSpPr>
          <p:cNvPr id="674" name="Shape 674"/>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spTree>
    <p:extLst>
      <p:ext uri="{BB962C8B-B14F-4D97-AF65-F5344CB8AC3E}">
        <p14:creationId xmlns:p14="http://schemas.microsoft.com/office/powerpoint/2010/main" val="41462351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Photo">
    <p:spTree>
      <p:nvGrpSpPr>
        <p:cNvPr id="1" name="Shape 675"/>
        <p:cNvGrpSpPr/>
        <p:nvPr/>
      </p:nvGrpSpPr>
      <p:grpSpPr>
        <a:xfrm>
          <a:off x="0" y="0"/>
          <a:ext cx="0" cy="0"/>
          <a:chOff x="0" y="0"/>
          <a:chExt cx="0" cy="0"/>
        </a:xfrm>
      </p:grpSpPr>
      <p:sp>
        <p:nvSpPr>
          <p:cNvPr id="676" name="Shape 676"/>
          <p:cNvSpPr txBox="1">
            <a:spLocks noGrp="1"/>
          </p:cNvSpPr>
          <p:nvPr>
            <p:ph type="title"/>
          </p:nvPr>
        </p:nvSpPr>
        <p:spPr>
          <a:xfrm>
            <a:off x="424953" y="760143"/>
            <a:ext cx="3389400" cy="9786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677" name="Shape 677"/>
          <p:cNvSpPr>
            <a:spLocks noGrp="1"/>
          </p:cNvSpPr>
          <p:nvPr>
            <p:ph type="pic" idx="2"/>
          </p:nvPr>
        </p:nvSpPr>
        <p:spPr>
          <a:xfrm>
            <a:off x="4206240" y="758260"/>
            <a:ext cx="4937700" cy="5376600"/>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rgbClr val="30A2B6"/>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78" name="Shape 678"/>
          <p:cNvSpPr txBox="1">
            <a:spLocks noGrp="1"/>
          </p:cNvSpPr>
          <p:nvPr>
            <p:ph type="body" idx="1"/>
          </p:nvPr>
        </p:nvSpPr>
        <p:spPr>
          <a:xfrm>
            <a:off x="424952" y="2360342"/>
            <a:ext cx="3389400" cy="3811500"/>
          </a:xfrm>
          <a:prstGeom prst="rect">
            <a:avLst/>
          </a:prstGeom>
          <a:noFill/>
          <a:ln>
            <a:noFill/>
          </a:ln>
        </p:spPr>
        <p:txBody>
          <a:bodyPr spcFirstLastPara="1" wrap="square" lIns="91425" tIns="91425" rIns="91425" bIns="91425" anchor="t" anchorCtr="0"/>
          <a:lstStyle>
            <a:lvl1pPr marL="457177" marR="0" lvl="0" indent="-228588" algn="l" rtl="0">
              <a:lnSpc>
                <a:spcPct val="90000"/>
              </a:lnSpc>
              <a:spcBef>
                <a:spcPts val="1000"/>
              </a:spcBef>
              <a:spcAft>
                <a:spcPts val="0"/>
              </a:spcAft>
              <a:buClr>
                <a:srgbClr val="30A2B6"/>
              </a:buClr>
              <a:buSzPts val="2200"/>
              <a:buFont typeface="Arial"/>
              <a:buNone/>
              <a:defRPr sz="2200" b="0" i="0" u="none" strike="noStrike" cap="none">
                <a:solidFill>
                  <a:schemeClr val="dk1"/>
                </a:solidFill>
                <a:latin typeface="Arial"/>
                <a:ea typeface="Arial"/>
                <a:cs typeface="Arial"/>
                <a:sym typeface="Arial"/>
              </a:defRPr>
            </a:lvl1pPr>
            <a:lvl2pPr marL="914353" marR="0" lvl="1" indent="-228588"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530" marR="0" lvl="2"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706" marR="0" lvl="3" indent="-228588"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5883" marR="0" lvl="4" indent="-228588"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060" marR="0" lvl="5" indent="-228588"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236" marR="0" lvl="6" indent="-228588"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413" marR="0" lvl="7" indent="-228588"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590" marR="0" lvl="8" indent="-228588"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79" name="Shape 679"/>
          <p:cNvSpPr txBox="1">
            <a:spLocks noGrp="1"/>
          </p:cNvSpPr>
          <p:nvPr>
            <p:ph type="body" idx="3"/>
          </p:nvPr>
        </p:nvSpPr>
        <p:spPr>
          <a:xfrm>
            <a:off x="424952" y="6493238"/>
            <a:ext cx="8366100" cy="3648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1000"/>
              <a:buFont typeface="Arial"/>
              <a:buNone/>
              <a:defRPr sz="1000" b="0" i="0" u="none" strike="noStrike" cap="none">
                <a:solidFill>
                  <a:schemeClr val="dk1"/>
                </a:solidFill>
                <a:latin typeface="Arial"/>
                <a:ea typeface="Arial"/>
                <a:cs typeface="Arial"/>
                <a:sym typeface="Arial"/>
              </a:defRPr>
            </a:lvl1pPr>
            <a:lvl2pPr marL="914353" marR="0" lvl="1"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530" marR="0" lvl="2"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706" marR="0" lvl="3"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5883" marR="0" lvl="4" indent="-228588"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060" marR="0" lvl="5"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236" marR="0" lvl="6"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413" marR="0" lvl="7"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590" marR="0" lvl="8" indent="-34288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cxnSp>
        <p:nvCxnSpPr>
          <p:cNvPr id="680" name="Shape 680"/>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81" name="Shape 681"/>
          <p:cNvPicPr preferRelativeResize="0"/>
          <p:nvPr/>
        </p:nvPicPr>
        <p:blipFill rotWithShape="1">
          <a:blip r:embed="rId2">
            <a:alphaModFix/>
          </a:blip>
          <a:srcRect/>
          <a:stretch/>
        </p:blipFill>
        <p:spPr>
          <a:xfrm>
            <a:off x="490218" y="261705"/>
            <a:ext cx="711200" cy="232242"/>
          </a:xfrm>
          <a:prstGeom prst="rect">
            <a:avLst/>
          </a:prstGeom>
          <a:noFill/>
          <a:ln>
            <a:noFill/>
          </a:ln>
        </p:spPr>
      </p:pic>
      <p:cxnSp>
        <p:nvCxnSpPr>
          <p:cNvPr id="682" name="Shape 682"/>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spTree>
    <p:extLst>
      <p:ext uri="{BB962C8B-B14F-4D97-AF65-F5344CB8AC3E}">
        <p14:creationId xmlns:p14="http://schemas.microsoft.com/office/powerpoint/2010/main" val="4560085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Final Slide">
    <p:spTree>
      <p:nvGrpSpPr>
        <p:cNvPr id="1" name="Shape 684"/>
        <p:cNvGrpSpPr/>
        <p:nvPr/>
      </p:nvGrpSpPr>
      <p:grpSpPr>
        <a:xfrm>
          <a:off x="0" y="0"/>
          <a:ext cx="0" cy="0"/>
          <a:chOff x="0" y="0"/>
          <a:chExt cx="0" cy="0"/>
        </a:xfrm>
      </p:grpSpPr>
      <p:sp>
        <p:nvSpPr>
          <p:cNvPr id="685" name="Shape 685"/>
          <p:cNvSpPr/>
          <p:nvPr/>
        </p:nvSpPr>
        <p:spPr>
          <a:xfrm>
            <a:off x="0" y="4872039"/>
            <a:ext cx="9144000" cy="1986000"/>
          </a:xfrm>
          <a:prstGeom prst="rect">
            <a:avLst/>
          </a:prstGeom>
          <a:solidFill>
            <a:srgbClr val="0065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cxnSp>
        <p:nvCxnSpPr>
          <p:cNvPr id="686" name="Shape 686"/>
          <p:cNvCxnSpPr/>
          <p:nvPr/>
        </p:nvCxnSpPr>
        <p:spPr>
          <a:xfrm>
            <a:off x="0" y="1122363"/>
            <a:ext cx="9144000" cy="0"/>
          </a:xfrm>
          <a:prstGeom prst="straightConnector1">
            <a:avLst/>
          </a:prstGeom>
          <a:noFill/>
          <a:ln w="38100" cap="flat" cmpd="sng">
            <a:solidFill>
              <a:srgbClr val="0065A4"/>
            </a:solidFill>
            <a:prstDash val="solid"/>
            <a:miter lim="800000"/>
            <a:headEnd type="none" w="med" len="med"/>
            <a:tailEnd type="none" w="med" len="med"/>
          </a:ln>
        </p:spPr>
      </p:cxnSp>
      <p:pic>
        <p:nvPicPr>
          <p:cNvPr id="687" name="Shape 687"/>
          <p:cNvPicPr preferRelativeResize="0"/>
          <p:nvPr/>
        </p:nvPicPr>
        <p:blipFill rotWithShape="1">
          <a:blip r:embed="rId2">
            <a:alphaModFix/>
          </a:blip>
          <a:srcRect/>
          <a:stretch/>
        </p:blipFill>
        <p:spPr>
          <a:xfrm>
            <a:off x="411890" y="235782"/>
            <a:ext cx="2833690" cy="777091"/>
          </a:xfrm>
          <a:prstGeom prst="rect">
            <a:avLst/>
          </a:prstGeom>
          <a:noFill/>
          <a:ln>
            <a:noFill/>
          </a:ln>
        </p:spPr>
      </p:pic>
      <p:pic>
        <p:nvPicPr>
          <p:cNvPr id="688" name="Shape 688"/>
          <p:cNvPicPr preferRelativeResize="0"/>
          <p:nvPr/>
        </p:nvPicPr>
        <p:blipFill rotWithShape="1">
          <a:blip r:embed="rId3">
            <a:alphaModFix/>
          </a:blip>
          <a:srcRect/>
          <a:stretch/>
        </p:blipFill>
        <p:spPr>
          <a:xfrm>
            <a:off x="457200" y="4709161"/>
            <a:ext cx="8217408" cy="2148840"/>
          </a:xfrm>
          <a:prstGeom prst="rect">
            <a:avLst/>
          </a:prstGeom>
          <a:noFill/>
          <a:ln>
            <a:noFill/>
          </a:ln>
        </p:spPr>
      </p:pic>
      <p:sp>
        <p:nvSpPr>
          <p:cNvPr id="689" name="Shape 689"/>
          <p:cNvSpPr txBox="1"/>
          <p:nvPr/>
        </p:nvSpPr>
        <p:spPr>
          <a:xfrm>
            <a:off x="457200" y="2544417"/>
            <a:ext cx="82173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a:solidFill>
                  <a:schemeClr val="dk1"/>
                </a:solidFill>
                <a:latin typeface="Arial"/>
                <a:ea typeface="Arial"/>
                <a:cs typeface="Arial"/>
                <a:sym typeface="Arial"/>
              </a:rPr>
              <a:t>Thank you!</a:t>
            </a:r>
            <a:endParaRPr sz="1100"/>
          </a:p>
        </p:txBody>
      </p:sp>
    </p:spTree>
    <p:extLst>
      <p:ext uri="{BB962C8B-B14F-4D97-AF65-F5344CB8AC3E}">
        <p14:creationId xmlns:p14="http://schemas.microsoft.com/office/powerpoint/2010/main" val="2148422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12" name="Rectangle 11"/>
          <p:cNvSpPr/>
          <p:nvPr userDrawn="1"/>
        </p:nvSpPr>
        <p:spPr bwMode="auto">
          <a:xfrm>
            <a:off x="0" y="0"/>
            <a:ext cx="9144000" cy="6858000"/>
          </a:xfrm>
          <a:prstGeom prst="rect">
            <a:avLst/>
          </a:prstGeom>
          <a:solidFill>
            <a:srgbClr val="0065A4"/>
          </a:solidFill>
          <a:ln w="9525" cap="flat" cmpd="sng" algn="ctr">
            <a:noFill/>
            <a:prstDash val="solid"/>
            <a:round/>
            <a:headEnd type="none" w="med" len="med"/>
            <a:tailEnd type="none" w="med" len="med"/>
          </a:ln>
          <a:effectLst/>
        </p:spPr>
        <p:txBody>
          <a:bodyPr vert="horz" wrap="square" lIns="86576" tIns="43330" rIns="86576" bIns="43330" numCol="1" rtlCol="0" anchor="t" anchorCtr="0" compatLnSpc="1">
            <a:prstTxWarp prst="textNoShape">
              <a:avLst/>
            </a:prstTxWarp>
          </a:bodyPr>
          <a:lstStyle/>
          <a:p>
            <a:pPr defTabSz="610007" eaLnBrk="0" fontAlgn="base">
              <a:spcBef>
                <a:spcPct val="0"/>
              </a:spcBef>
              <a:spcAft>
                <a:spcPct val="0"/>
              </a:spcAft>
            </a:pPr>
            <a:endParaRPr lang="en-US" sz="2391" kern="1200" dirty="0">
              <a:solidFill>
                <a:prstClr val="black"/>
              </a:solidFill>
              <a:latin typeface="Arial" charset="0"/>
              <a:ea typeface="ヒラギノ角ゴ Pro W3" charset="-128"/>
            </a:endParaRPr>
          </a:p>
        </p:txBody>
      </p:sp>
      <p:sp>
        <p:nvSpPr>
          <p:cNvPr id="3074" name="Rectangle 2"/>
          <p:cNvSpPr>
            <a:spLocks noGrp="1" noChangeArrowheads="1"/>
          </p:cNvSpPr>
          <p:nvPr>
            <p:ph type="ctrTitle"/>
          </p:nvPr>
        </p:nvSpPr>
        <p:spPr>
          <a:xfrm>
            <a:off x="334963" y="750887"/>
            <a:ext cx="8229600" cy="3851276"/>
          </a:xfrm>
        </p:spPr>
        <p:txBody>
          <a:bodyPr anchor="t"/>
          <a:lstStyle>
            <a:lvl1pPr>
              <a:spcBef>
                <a:spcPts val="0"/>
              </a:spcBef>
              <a:defRPr sz="5976">
                <a:solidFill>
                  <a:schemeClr val="bg1"/>
                </a:solidFill>
              </a:defRPr>
            </a:lvl1pPr>
          </a:lstStyle>
          <a:p>
            <a:r>
              <a:rPr lang="en-US" dirty="0"/>
              <a:t>Click to edit Master title style</a:t>
            </a:r>
          </a:p>
        </p:txBody>
      </p:sp>
      <p:sp>
        <p:nvSpPr>
          <p:cNvPr id="3075" name="Rectangle 3"/>
          <p:cNvSpPr>
            <a:spLocks noGrp="1" noChangeArrowheads="1"/>
          </p:cNvSpPr>
          <p:nvPr>
            <p:ph type="subTitle" idx="1"/>
          </p:nvPr>
        </p:nvSpPr>
        <p:spPr>
          <a:xfrm>
            <a:off x="334963" y="4603175"/>
            <a:ext cx="5350933" cy="879475"/>
          </a:xfrm>
        </p:spPr>
        <p:txBody>
          <a:bodyPr/>
          <a:lstStyle>
            <a:lvl1pPr marL="0" indent="0">
              <a:spcAft>
                <a:spcPts val="600"/>
              </a:spcAft>
              <a:buFontTx/>
              <a:buNone/>
              <a:defRPr sz="1969" b="1">
                <a:solidFill>
                  <a:schemeClr val="bg1"/>
                </a:solidFill>
              </a:defRPr>
            </a:lvl1pPr>
          </a:lstStyle>
          <a:p>
            <a:r>
              <a:rPr lang="en-US" dirty="0"/>
              <a:t>Click to edit Master subtitle style</a:t>
            </a:r>
          </a:p>
        </p:txBody>
      </p:sp>
      <p:sp>
        <p:nvSpPr>
          <p:cNvPr id="8" name="Text Box 9"/>
          <p:cNvSpPr txBox="1">
            <a:spLocks noChangeArrowheads="1"/>
          </p:cNvSpPr>
          <p:nvPr userDrawn="1"/>
        </p:nvSpPr>
        <p:spPr bwMode="auto">
          <a:xfrm>
            <a:off x="5872480" y="290961"/>
            <a:ext cx="2905761" cy="195677"/>
          </a:xfrm>
          <a:prstGeom prst="rect">
            <a:avLst/>
          </a:prstGeom>
          <a:noFill/>
          <a:ln w="9525">
            <a:noFill/>
            <a:miter lim="800000"/>
            <a:headEnd/>
            <a:tailEnd/>
          </a:ln>
        </p:spPr>
        <p:txBody>
          <a:bodyPr wrap="square" lIns="86576" tIns="43330" rIns="86576" bIns="43330">
            <a:prstTxWarp prst="textNoShape">
              <a:avLst/>
            </a:prstTxWarp>
            <a:spAutoFit/>
          </a:bodyPr>
          <a:lstStyle/>
          <a:p>
            <a:pPr algn="r" defTabSz="610007" eaLnBrk="0" fontAlgn="base">
              <a:spcBef>
                <a:spcPts val="230"/>
              </a:spcBef>
              <a:spcAft>
                <a:spcPct val="0"/>
              </a:spcAft>
              <a:defRPr/>
            </a:pPr>
            <a:r>
              <a:rPr lang="en-US" sz="703" b="1" kern="1200" dirty="0">
                <a:latin typeface="Arial" charset="0"/>
                <a:ea typeface="ヒラギノ角ゴ Pro W3" charset="-128"/>
              </a:rPr>
              <a:t>PRESENTATION TITLE IN HEADER / JUNE 8, 2012</a:t>
            </a:r>
            <a:endParaRPr lang="en-US" sz="703" kern="1200" dirty="0">
              <a:latin typeface="Arial" charset="0"/>
              <a:ea typeface="ヒラギノ角ゴ Pro W3" charset="-128"/>
            </a:endParaRPr>
          </a:p>
        </p:txBody>
      </p:sp>
      <p:sp>
        <p:nvSpPr>
          <p:cNvPr id="9" name="Text Box 9"/>
          <p:cNvSpPr txBox="1">
            <a:spLocks noChangeArrowheads="1"/>
          </p:cNvSpPr>
          <p:nvPr userDrawn="1"/>
        </p:nvSpPr>
        <p:spPr bwMode="auto">
          <a:xfrm>
            <a:off x="365768" y="280803"/>
            <a:ext cx="3251200" cy="195677"/>
          </a:xfrm>
          <a:prstGeom prst="rect">
            <a:avLst/>
          </a:prstGeom>
          <a:noFill/>
          <a:ln w="9525">
            <a:noFill/>
            <a:miter lim="800000"/>
            <a:headEnd/>
            <a:tailEnd/>
          </a:ln>
        </p:spPr>
        <p:txBody>
          <a:bodyPr wrap="square" lIns="86576" tIns="43330" rIns="86576" bIns="43330">
            <a:prstTxWarp prst="textNoShape">
              <a:avLst/>
            </a:prstTxWarp>
            <a:spAutoFit/>
          </a:bodyPr>
          <a:lstStyle/>
          <a:p>
            <a:pPr defTabSz="610007" eaLnBrk="0" fontAlgn="base">
              <a:spcBef>
                <a:spcPts val="230"/>
              </a:spcBef>
              <a:spcAft>
                <a:spcPct val="0"/>
              </a:spcAft>
              <a:defRPr/>
            </a:pPr>
            <a:r>
              <a:rPr lang="en-US" sz="703" b="1" kern="1200" dirty="0">
                <a:latin typeface="Arial" charset="0"/>
                <a:ea typeface="ヒラギノ角ゴ Pro W3" charset="-128"/>
              </a:rPr>
              <a:t>COMMUNITY COLLEGE RESEARCH CENTER</a:t>
            </a:r>
            <a:endParaRPr lang="en-US" sz="703" kern="1200" dirty="0">
              <a:latin typeface="Arial" charset="0"/>
              <a:ea typeface="ヒラギノ角ゴ Pro W3" charset="-128"/>
            </a:endParaRPr>
          </a:p>
        </p:txBody>
      </p:sp>
      <p:sp>
        <p:nvSpPr>
          <p:cNvPr id="10" name="Rectangle 9"/>
          <p:cNvSpPr/>
          <p:nvPr userDrawn="1"/>
        </p:nvSpPr>
        <p:spPr bwMode="auto">
          <a:xfrm>
            <a:off x="457200" y="528320"/>
            <a:ext cx="8229600" cy="172720"/>
          </a:xfrm>
          <a:prstGeom prst="rect">
            <a:avLst/>
          </a:prstGeom>
          <a:solidFill>
            <a:srgbClr val="141313"/>
          </a:solidFill>
          <a:ln w="9525" cap="flat" cmpd="sng" algn="ctr">
            <a:noFill/>
            <a:prstDash val="solid"/>
            <a:round/>
            <a:headEnd type="none" w="med" len="med"/>
            <a:tailEnd type="none" w="med" len="med"/>
          </a:ln>
          <a:effectLst/>
        </p:spPr>
        <p:txBody>
          <a:bodyPr vert="horz" wrap="square" lIns="86576" tIns="43330" rIns="86576" bIns="43330" numCol="1" rtlCol="0" anchor="t" anchorCtr="0" compatLnSpc="1">
            <a:prstTxWarp prst="textNoShape">
              <a:avLst/>
            </a:prstTxWarp>
          </a:bodyPr>
          <a:lstStyle/>
          <a:p>
            <a:pPr defTabSz="610007" eaLnBrk="0" fontAlgn="base">
              <a:spcBef>
                <a:spcPct val="0"/>
              </a:spcBef>
              <a:spcAft>
                <a:spcPct val="0"/>
              </a:spcAft>
            </a:pPr>
            <a:endParaRPr lang="en-US" sz="2391" kern="1200">
              <a:solidFill>
                <a:prstClr val="black"/>
              </a:solidFill>
              <a:latin typeface="Arial" charset="0"/>
              <a:ea typeface="ヒラギノ角ゴ Pro W3" charset="-128"/>
            </a:endParaRPr>
          </a:p>
        </p:txBody>
      </p:sp>
    </p:spTree>
    <p:extLst>
      <p:ext uri="{BB962C8B-B14F-4D97-AF65-F5344CB8AC3E}">
        <p14:creationId xmlns:p14="http://schemas.microsoft.com/office/powerpoint/2010/main" val="3180671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31520" y="1800777"/>
            <a:ext cx="7680960" cy="40764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7736181" y="6383806"/>
            <a:ext cx="1097280" cy="274320"/>
          </a:xfrm>
        </p:spPr>
        <p:txBody>
          <a:bodyPr/>
          <a:lstStyle>
            <a:lvl1pPr>
              <a:defRPr>
                <a:solidFill>
                  <a:schemeClr val="tx2">
                    <a:lumMod val="25000"/>
                  </a:schemeClr>
                </a:solidFill>
              </a:defRPr>
            </a:lvl1pPr>
          </a:lstStyle>
          <a:p>
            <a:fld id="{CA8C28C9-49BD-154E-81F1-36BC551BC087}" type="slidenum">
              <a:rPr lang="en-US" smtClean="0">
                <a:solidFill>
                  <a:srgbClr val="E3DED1">
                    <a:lumMod val="25000"/>
                  </a:srgbClr>
                </a:solidFill>
              </a:rPr>
              <a:pPr/>
              <a:t>‹#›</a:t>
            </a:fld>
            <a:endParaRPr lang="en-US" dirty="0">
              <a:solidFill>
                <a:srgbClr val="E3DED1">
                  <a:lumMod val="25000"/>
                </a:srgbClr>
              </a:solidFill>
            </a:endParaRPr>
          </a:p>
        </p:txBody>
      </p:sp>
    </p:spTree>
    <p:extLst>
      <p:ext uri="{BB962C8B-B14F-4D97-AF65-F5344CB8AC3E}">
        <p14:creationId xmlns:p14="http://schemas.microsoft.com/office/powerpoint/2010/main" val="21443035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8D6F66-3772-4378-A47F-9B36BBECABB6}" type="datetimeFigureOut">
              <a:rPr lang="en-US" smtClean="0">
                <a:solidFill>
                  <a:prstClr val="black">
                    <a:tint val="75000"/>
                  </a:prstClr>
                </a:solidFill>
              </a:rPr>
              <a:pPr/>
              <a:t>6/22/2020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5D89EFE-2D53-420E-97B2-34175C946F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6860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6" y="762003"/>
            <a:ext cx="7848600" cy="5364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73842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Blank Layout">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custDataLst>
              <p:tags r:id="rId2"/>
            </p:custDataLst>
          </p:nvPr>
        </p:nvGraphicFramePr>
        <p:xfrm>
          <a:off x="1591" y="1591"/>
          <a:ext cx="1587" cy="1588"/>
        </p:xfrm>
        <a:graphic>
          <a:graphicData uri="http://schemas.openxmlformats.org/presentationml/2006/ole">
            <mc:AlternateContent xmlns:mc="http://schemas.openxmlformats.org/markup-compatibility/2006">
              <mc:Choice xmlns:v="urn:schemas-microsoft-com:vml" Requires="v">
                <p:oleObj spid="_x0000_s2050" name="think-cell Slide" r:id="rId4" imgW="360" imgH="360" progId="TCLayout.ActiveDocument.1">
                  <p:embed/>
                </p:oleObj>
              </mc:Choice>
              <mc:Fallback>
                <p:oleObj name="think-cell Slide" r:id="rId4" imgW="360" imgH="360" progId="TCLayout.ActiveDocument.1">
                  <p:embed/>
                  <p:pic>
                    <p:nvPicPr>
                      <p:cNvPr id="4"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1" y="1591"/>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7"/>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22130" y="6400846"/>
            <a:ext cx="1279525" cy="325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1175" y="242891"/>
            <a:ext cx="8742363" cy="369332"/>
          </a:xfrm>
        </p:spPr>
        <p:txBody>
          <a:bodyPr/>
          <a:lstStyle>
            <a:lvl1pPr>
              <a:defRPr sz="2400"/>
            </a:lvl1pPr>
          </a:lstStyle>
          <a:p>
            <a:r>
              <a:rPr lang="en-US"/>
              <a:t>Click to edit Master title style</a:t>
            </a:r>
            <a:endParaRPr lang="en-US" dirty="0"/>
          </a:p>
        </p:txBody>
      </p:sp>
      <p:sp>
        <p:nvSpPr>
          <p:cNvPr id="9" name="Text Placeholder 11"/>
          <p:cNvSpPr>
            <a:spLocks noGrp="1"/>
          </p:cNvSpPr>
          <p:nvPr>
            <p:ph type="body" sz="quarter" idx="13"/>
          </p:nvPr>
        </p:nvSpPr>
        <p:spPr>
          <a:xfrm>
            <a:off x="212319" y="6254461"/>
            <a:ext cx="8686800" cy="230832"/>
          </a:xfrm>
        </p:spPr>
        <p:txBody>
          <a:bodyPr lIns="88967" tIns="44484" rIns="88967" bIns="44484" anchor="b">
            <a:noAutofit/>
          </a:bodyPr>
          <a:lstStyle>
            <a:lvl1pPr>
              <a:defRPr sz="900" baseline="0"/>
            </a:lvl1pPr>
          </a:lstStyle>
          <a:p>
            <a:pPr lvl="0"/>
            <a:r>
              <a:rPr lang="en-US"/>
              <a:t>Click to edit Master text styles</a:t>
            </a:r>
          </a:p>
        </p:txBody>
      </p:sp>
      <p:sp>
        <p:nvSpPr>
          <p:cNvPr id="6" name="Date Placeholder 5"/>
          <p:cNvSpPr>
            <a:spLocks noGrp="1"/>
          </p:cNvSpPr>
          <p:nvPr>
            <p:ph type="dt" sz="half" idx="14"/>
          </p:nvPr>
        </p:nvSpPr>
        <p:spPr>
          <a:xfrm>
            <a:off x="5091113" y="6493428"/>
            <a:ext cx="2133600" cy="182563"/>
          </a:xfrm>
          <a:prstGeom prst="rect">
            <a:avLst/>
          </a:prstGeom>
        </p:spPr>
        <p:txBody>
          <a:bodyPr lIns="88967" tIns="44484" rIns="88967" bIns="44484"/>
          <a:lstStyle>
            <a:lvl1pPr>
              <a:defRPr/>
            </a:lvl1pPr>
          </a:lstStyle>
          <a:p>
            <a:pPr defTabSz="625987" eaLnBrk="0" fontAlgn="base">
              <a:spcBef>
                <a:spcPct val="0"/>
              </a:spcBef>
              <a:spcAft>
                <a:spcPct val="0"/>
              </a:spcAft>
            </a:pPr>
            <a:fld id="{E169A2AA-1921-43E5-9020-CC4D5CB96CC1}" type="datetime2">
              <a:rPr lang="en-US" altLang="en-US" sz="2400" smtClean="0">
                <a:ea typeface="ヒラギノ角ゴ Pro W3"/>
              </a:rPr>
              <a:pPr defTabSz="625987" eaLnBrk="0" fontAlgn="base">
                <a:spcBef>
                  <a:spcPct val="0"/>
                </a:spcBef>
                <a:spcAft>
                  <a:spcPct val="0"/>
                </a:spcAft>
              </a:pPr>
              <a:t>Monday, June 22, 2020</a:t>
            </a:fld>
            <a:endParaRPr lang="en-US" altLang="en-US" sz="2400">
              <a:ea typeface="ヒラギノ角ゴ Pro W3"/>
            </a:endParaRPr>
          </a:p>
        </p:txBody>
      </p:sp>
      <p:sp>
        <p:nvSpPr>
          <p:cNvPr id="7" name="Footer Placeholder 6"/>
          <p:cNvSpPr>
            <a:spLocks noGrp="1"/>
          </p:cNvSpPr>
          <p:nvPr>
            <p:ph type="ftr" sz="quarter" idx="15"/>
          </p:nvPr>
        </p:nvSpPr>
        <p:spPr>
          <a:xfrm>
            <a:off x="212725" y="6493428"/>
            <a:ext cx="2895600" cy="182563"/>
          </a:xfrm>
          <a:prstGeom prst="rect">
            <a:avLst/>
          </a:prstGeom>
        </p:spPr>
        <p:txBody>
          <a:bodyPr lIns="88967" tIns="44484" rIns="88967" bIns="44484"/>
          <a:lstStyle>
            <a:lvl1pPr>
              <a:defRPr/>
            </a:lvl1pPr>
          </a:lstStyle>
          <a:p>
            <a:pPr defTabSz="625987" eaLnBrk="0" fontAlgn="base">
              <a:spcBef>
                <a:spcPct val="0"/>
              </a:spcBef>
              <a:spcAft>
                <a:spcPct val="0"/>
              </a:spcAft>
              <a:defRPr/>
            </a:pPr>
            <a:r>
              <a:rPr lang="en-US" sz="2400">
                <a:ea typeface="ヒラギノ角ゴ Pro W3"/>
              </a:rPr>
              <a:t>DRAFT - for discussion purposes</a:t>
            </a:r>
          </a:p>
        </p:txBody>
      </p:sp>
      <p:sp>
        <p:nvSpPr>
          <p:cNvPr id="8" name="Slide Number Placeholder 9"/>
          <p:cNvSpPr>
            <a:spLocks noGrp="1"/>
          </p:cNvSpPr>
          <p:nvPr>
            <p:ph type="sldNum" sz="quarter" idx="16"/>
          </p:nvPr>
        </p:nvSpPr>
        <p:spPr>
          <a:xfrm>
            <a:off x="4114800" y="6493428"/>
            <a:ext cx="914400" cy="182563"/>
          </a:xfrm>
          <a:prstGeom prst="rect">
            <a:avLst/>
          </a:prstGeom>
        </p:spPr>
        <p:txBody>
          <a:bodyPr lIns="88967" tIns="44484" rIns="88967" bIns="44484"/>
          <a:lstStyle>
            <a:lvl1pPr>
              <a:defRPr/>
            </a:lvl1pPr>
          </a:lstStyle>
          <a:p>
            <a:pPr defTabSz="625987" eaLnBrk="0" fontAlgn="base">
              <a:spcBef>
                <a:spcPct val="0"/>
              </a:spcBef>
              <a:spcAft>
                <a:spcPct val="0"/>
              </a:spcAft>
            </a:pPr>
            <a:fld id="{76AAC7E1-7A03-457F-A246-EDC5C1100EA6}" type="slidenum">
              <a:rPr lang="en-US" altLang="en-US" sz="2400" smtClean="0">
                <a:ea typeface="ヒラギノ角ゴ Pro W3"/>
              </a:rPr>
              <a:pPr defTabSz="625987" eaLnBrk="0" fontAlgn="base">
                <a:spcBef>
                  <a:spcPct val="0"/>
                </a:spcBef>
                <a:spcAft>
                  <a:spcPct val="0"/>
                </a:spcAft>
              </a:pPr>
              <a:t>‹#›</a:t>
            </a:fld>
            <a:endParaRPr lang="en-US" altLang="en-US" sz="2400">
              <a:ea typeface="ヒラギノ角ゴ Pro W3"/>
            </a:endParaRPr>
          </a:p>
        </p:txBody>
      </p:sp>
    </p:spTree>
    <p:extLst>
      <p:ext uri="{BB962C8B-B14F-4D97-AF65-F5344CB8AC3E}">
        <p14:creationId xmlns:p14="http://schemas.microsoft.com/office/powerpoint/2010/main" val="27364569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About CCRC">
    <p:spTree>
      <p:nvGrpSpPr>
        <p:cNvPr id="1" name="Shape 604"/>
        <p:cNvGrpSpPr/>
        <p:nvPr/>
      </p:nvGrpSpPr>
      <p:grpSpPr>
        <a:xfrm>
          <a:off x="0" y="0"/>
          <a:ext cx="0" cy="0"/>
          <a:chOff x="0" y="0"/>
          <a:chExt cx="0" cy="0"/>
        </a:xfrm>
      </p:grpSpPr>
      <p:pic>
        <p:nvPicPr>
          <p:cNvPr id="605" name="Shape 605"/>
          <p:cNvPicPr preferRelativeResize="0"/>
          <p:nvPr/>
        </p:nvPicPr>
        <p:blipFill rotWithShape="1">
          <a:blip r:embed="rId2">
            <a:alphaModFix/>
          </a:blip>
          <a:srcRect l="48750" r="-48750"/>
          <a:stretch/>
        </p:blipFill>
        <p:spPr>
          <a:xfrm>
            <a:off x="5029201" y="939904"/>
            <a:ext cx="8031822" cy="5376671"/>
          </a:xfrm>
          <a:prstGeom prst="rect">
            <a:avLst/>
          </a:prstGeom>
          <a:noFill/>
          <a:ln>
            <a:noFill/>
          </a:ln>
        </p:spPr>
      </p:pic>
      <p:cxnSp>
        <p:nvCxnSpPr>
          <p:cNvPr id="606" name="Shape 606"/>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07" name="Shape 607"/>
          <p:cNvPicPr preferRelativeResize="0"/>
          <p:nvPr/>
        </p:nvPicPr>
        <p:blipFill rotWithShape="1">
          <a:blip r:embed="rId3">
            <a:alphaModFix/>
          </a:blip>
          <a:srcRect/>
          <a:stretch/>
        </p:blipFill>
        <p:spPr>
          <a:xfrm>
            <a:off x="490218" y="261705"/>
            <a:ext cx="711200" cy="232242"/>
          </a:xfrm>
          <a:prstGeom prst="rect">
            <a:avLst/>
          </a:prstGeom>
          <a:noFill/>
          <a:ln>
            <a:noFill/>
          </a:ln>
        </p:spPr>
      </p:pic>
      <p:cxnSp>
        <p:nvCxnSpPr>
          <p:cNvPr id="608" name="Shape 608"/>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cxnSp>
        <p:nvCxnSpPr>
          <p:cNvPr id="609" name="Shape 609"/>
          <p:cNvCxnSpPr/>
          <p:nvPr/>
        </p:nvCxnSpPr>
        <p:spPr>
          <a:xfrm>
            <a:off x="5029201" y="6319474"/>
            <a:ext cx="4114800" cy="0"/>
          </a:xfrm>
          <a:prstGeom prst="straightConnector1">
            <a:avLst/>
          </a:prstGeom>
          <a:noFill/>
          <a:ln w="38100" cap="flat" cmpd="sng">
            <a:solidFill>
              <a:srgbClr val="0065A4"/>
            </a:solidFill>
            <a:prstDash val="solid"/>
            <a:miter lim="800000"/>
            <a:headEnd type="none" w="med" len="med"/>
            <a:tailEnd type="none" w="med" len="med"/>
          </a:ln>
        </p:spPr>
      </p:cxnSp>
      <p:sp>
        <p:nvSpPr>
          <p:cNvPr id="610" name="Shape 610"/>
          <p:cNvSpPr txBox="1"/>
          <p:nvPr/>
        </p:nvSpPr>
        <p:spPr>
          <a:xfrm>
            <a:off x="424953" y="1526439"/>
            <a:ext cx="4197849" cy="3139200"/>
          </a:xfrm>
          <a:prstGeom prst="rect">
            <a:avLst/>
          </a:prstGeom>
          <a:noFill/>
          <a:ln>
            <a:noFill/>
          </a:ln>
        </p:spPr>
        <p:txBody>
          <a:bodyPr spcFirstLastPara="1" wrap="square" lIns="91425" tIns="45700" rIns="91425" bIns="45700" anchor="t" anchorCtr="0">
            <a:noAutofit/>
          </a:bodyPr>
          <a:lstStyle/>
          <a:p>
            <a:pPr marL="0" marR="0" lvl="0" indent="0" algn="l" defTabSz="302206" rtl="0" eaLnBrk="1" fontAlgn="auto" latinLnBrk="0" hangingPunct="0">
              <a:lnSpc>
                <a:spcPct val="100000"/>
              </a:lnSpc>
              <a:spcBef>
                <a:spcPts val="0"/>
              </a:spcBef>
              <a:spcAft>
                <a:spcPts val="1200"/>
              </a:spcAft>
              <a:buClr>
                <a:srgbClr val="000000"/>
              </a:buClr>
              <a:buSzPts val="2200"/>
              <a:buFont typeface="Arial"/>
              <a:buNone/>
              <a:tabLst/>
              <a:defRPr/>
            </a:pPr>
            <a:r>
              <a:rPr kumimoji="0" lang="en-US" sz="2000" b="0" i="0" u="none" strike="noStrike" kern="0" cap="none" spc="0" normalizeH="0" baseline="0" noProof="0" dirty="0">
                <a:ln>
                  <a:noFill/>
                </a:ln>
                <a:solidFill>
                  <a:srgbClr val="000000"/>
                </a:solidFill>
                <a:effectLst/>
                <a:uLnTx/>
                <a:uFillTx/>
                <a:latin typeface="Arial"/>
                <a:ea typeface="Arial"/>
                <a:cs typeface="Arial"/>
                <a:sym typeface="Arial"/>
              </a:rPr>
              <a:t>Our areas of research include:</a:t>
            </a:r>
          </a:p>
          <a:p>
            <a:pPr marL="342865" marR="0" lvl="0" indent="-342865" algn="l" defTabSz="302206" rtl="0" eaLnBrk="1" fontAlgn="auto" latinLnBrk="0" hangingPunct="0">
              <a:lnSpc>
                <a:spcPct val="100000"/>
              </a:lnSpc>
              <a:spcBef>
                <a:spcPts val="0"/>
              </a:spcBef>
              <a:spcAft>
                <a:spcPts val="0"/>
              </a:spcAft>
              <a:buClr>
                <a:srgbClr val="30A2B6"/>
              </a:buClr>
              <a:buSzPts val="2200"/>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Arial"/>
                <a:cs typeface="Arial"/>
                <a:sym typeface="Arial"/>
              </a:rPr>
              <a:t>High school to college transitions</a:t>
            </a:r>
          </a:p>
          <a:p>
            <a:pPr marL="342865" marR="0" lvl="0" indent="-342865" algn="l" defTabSz="302206" rtl="0" eaLnBrk="1" fontAlgn="auto" latinLnBrk="0" hangingPunct="0">
              <a:lnSpc>
                <a:spcPct val="100000"/>
              </a:lnSpc>
              <a:spcBef>
                <a:spcPts val="0"/>
              </a:spcBef>
              <a:spcAft>
                <a:spcPts val="0"/>
              </a:spcAft>
              <a:buClr>
                <a:srgbClr val="30A2B6"/>
              </a:buClr>
              <a:buSzPts val="2200"/>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Arial"/>
                <a:cs typeface="Arial"/>
                <a:sym typeface="Arial"/>
              </a:rPr>
              <a:t>Developmental education &amp; adult basic skills</a:t>
            </a:r>
          </a:p>
          <a:p>
            <a:pPr marL="342865" marR="0" lvl="0" indent="-342865" algn="l" defTabSz="302206" rtl="0" eaLnBrk="1" fontAlgn="auto" latinLnBrk="0" hangingPunct="0">
              <a:lnSpc>
                <a:spcPct val="100000"/>
              </a:lnSpc>
              <a:spcBef>
                <a:spcPts val="0"/>
              </a:spcBef>
              <a:spcAft>
                <a:spcPts val="0"/>
              </a:spcAft>
              <a:buClr>
                <a:srgbClr val="30A2B6"/>
              </a:buClr>
              <a:buSzPts val="2200"/>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Arial"/>
                <a:cs typeface="Arial"/>
                <a:sym typeface="Arial"/>
              </a:rPr>
              <a:t>Student services &amp; financial aid</a:t>
            </a:r>
          </a:p>
          <a:p>
            <a:pPr marL="342865" marR="0" lvl="0" indent="-342865" algn="l" defTabSz="302206" rtl="0" eaLnBrk="1" fontAlgn="auto" latinLnBrk="0" hangingPunct="0">
              <a:lnSpc>
                <a:spcPct val="100000"/>
              </a:lnSpc>
              <a:spcBef>
                <a:spcPts val="0"/>
              </a:spcBef>
              <a:spcAft>
                <a:spcPts val="0"/>
              </a:spcAft>
              <a:buClr>
                <a:srgbClr val="30A2B6"/>
              </a:buClr>
              <a:buSzPts val="2200"/>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Arial"/>
                <a:cs typeface="Arial"/>
                <a:sym typeface="Arial"/>
              </a:rPr>
              <a:t>Online learning &amp; instructional technology</a:t>
            </a:r>
          </a:p>
          <a:p>
            <a:pPr marL="342865" marR="0" lvl="0" indent="-342865" algn="l" defTabSz="302206" rtl="0" eaLnBrk="1" fontAlgn="auto" latinLnBrk="0" hangingPunct="0">
              <a:lnSpc>
                <a:spcPct val="100000"/>
              </a:lnSpc>
              <a:spcBef>
                <a:spcPts val="0"/>
              </a:spcBef>
              <a:spcAft>
                <a:spcPts val="0"/>
              </a:spcAft>
              <a:buClr>
                <a:srgbClr val="30A2B6"/>
              </a:buClr>
              <a:buSzPts val="2200"/>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Arial"/>
                <a:cs typeface="Arial"/>
                <a:sym typeface="Arial"/>
              </a:rPr>
              <a:t>Student persistence, completion, &amp; transfer</a:t>
            </a:r>
          </a:p>
          <a:p>
            <a:pPr marL="342865" marR="0" lvl="0" indent="-342865" algn="l" defTabSz="302206" rtl="0" eaLnBrk="1" fontAlgn="auto" latinLnBrk="0" hangingPunct="0">
              <a:lnSpc>
                <a:spcPct val="100000"/>
              </a:lnSpc>
              <a:spcBef>
                <a:spcPts val="0"/>
              </a:spcBef>
              <a:spcAft>
                <a:spcPts val="0"/>
              </a:spcAft>
              <a:buClr>
                <a:srgbClr val="30A2B6"/>
              </a:buClr>
              <a:buSzPts val="2200"/>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Arial"/>
                <a:cs typeface="Arial"/>
                <a:sym typeface="Arial"/>
              </a:rPr>
              <a:t>College to career &amp; workforce education</a:t>
            </a:r>
          </a:p>
          <a:p>
            <a:pPr marL="342865" marR="0" lvl="0" indent="-342865" algn="l" defTabSz="302206" rtl="0" eaLnBrk="1" fontAlgn="auto" latinLnBrk="0" hangingPunct="0">
              <a:lnSpc>
                <a:spcPct val="100000"/>
              </a:lnSpc>
              <a:spcBef>
                <a:spcPts val="0"/>
              </a:spcBef>
              <a:spcAft>
                <a:spcPts val="0"/>
              </a:spcAft>
              <a:buClr>
                <a:srgbClr val="30A2B6"/>
              </a:buClr>
              <a:buSzPts val="2200"/>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ea typeface="Arial"/>
                <a:cs typeface="Arial"/>
                <a:sym typeface="Arial"/>
              </a:rPr>
              <a:t>Improving institutional performance</a:t>
            </a:r>
            <a:endParaRPr kumimoji="0" sz="2000" b="0" i="0" u="none" strike="noStrike" kern="0" cap="none" spc="0" normalizeH="0" baseline="0" noProof="0" dirty="0">
              <a:ln>
                <a:noFill/>
              </a:ln>
              <a:solidFill>
                <a:srgbClr val="000000"/>
              </a:solidFill>
              <a:effectLst/>
              <a:uLnTx/>
              <a:uFillTx/>
              <a:latin typeface="Helvetica"/>
              <a:ea typeface="+mn-ea"/>
              <a:cs typeface="Helvetica"/>
              <a:sym typeface="Helvetica"/>
            </a:endParaRPr>
          </a:p>
        </p:txBody>
      </p:sp>
      <p:sp>
        <p:nvSpPr>
          <p:cNvPr id="611" name="Shape 611"/>
          <p:cNvSpPr txBox="1"/>
          <p:nvPr/>
        </p:nvSpPr>
        <p:spPr>
          <a:xfrm>
            <a:off x="424952" y="717843"/>
            <a:ext cx="3389400" cy="584700"/>
          </a:xfrm>
          <a:prstGeom prst="rect">
            <a:avLst/>
          </a:prstGeom>
          <a:noFill/>
          <a:ln>
            <a:noFill/>
          </a:ln>
        </p:spPr>
        <p:txBody>
          <a:bodyPr spcFirstLastPara="1" wrap="square" lIns="91425" tIns="45700" rIns="91425" bIns="45700" anchor="t" anchorCtr="0">
            <a:noAutofit/>
          </a:bodyPr>
          <a:lstStyle/>
          <a:p>
            <a:pPr marL="0" marR="0" lvl="0" indent="0" algn="l" defTabSz="302206" rtl="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000000"/>
                </a:solidFill>
                <a:effectLst/>
                <a:uLnTx/>
                <a:uFillTx/>
                <a:latin typeface="Arial"/>
                <a:ea typeface="Arial"/>
                <a:cs typeface="Arial"/>
                <a:sym typeface="Arial"/>
              </a:rPr>
              <a:t>About CCRC</a:t>
            </a:r>
            <a:endParaRPr kumimoji="0" sz="1100" b="0" i="0" u="none" strike="noStrike" kern="0" cap="none" spc="0" normalizeH="0" baseline="0" noProof="0">
              <a:ln>
                <a:noFill/>
              </a:ln>
              <a:solidFill>
                <a:srgbClr val="000000"/>
              </a:solidFill>
              <a:effectLst/>
              <a:uLnTx/>
              <a:uFillTx/>
              <a:latin typeface="Helvetica"/>
              <a:ea typeface="+mn-ea"/>
              <a:cs typeface="Helvetica"/>
              <a:sym typeface="Helvetica"/>
            </a:endParaRPr>
          </a:p>
        </p:txBody>
      </p:sp>
    </p:spTree>
    <p:extLst>
      <p:ext uri="{BB962C8B-B14F-4D97-AF65-F5344CB8AC3E}">
        <p14:creationId xmlns:p14="http://schemas.microsoft.com/office/powerpoint/2010/main" val="28245198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Chart &amp; Title - Horizontal">
    <p:spTree>
      <p:nvGrpSpPr>
        <p:cNvPr id="1" name="Shape 612"/>
        <p:cNvGrpSpPr/>
        <p:nvPr/>
      </p:nvGrpSpPr>
      <p:grpSpPr>
        <a:xfrm>
          <a:off x="0" y="0"/>
          <a:ext cx="0" cy="0"/>
          <a:chOff x="0" y="0"/>
          <a:chExt cx="0" cy="0"/>
        </a:xfrm>
      </p:grpSpPr>
      <p:sp>
        <p:nvSpPr>
          <p:cNvPr id="613" name="Shape 613"/>
          <p:cNvSpPr txBox="1">
            <a:spLocks noGrp="1"/>
          </p:cNvSpPr>
          <p:nvPr>
            <p:ph type="title"/>
          </p:nvPr>
        </p:nvSpPr>
        <p:spPr>
          <a:xfrm>
            <a:off x="424953" y="755654"/>
            <a:ext cx="8326800" cy="1437898"/>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1800"/>
              <a:buFont typeface="Arial"/>
              <a:buNone/>
              <a:defRPr sz="225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614" name="Shape 614"/>
          <p:cNvSpPr>
            <a:spLocks noGrp="1"/>
          </p:cNvSpPr>
          <p:nvPr>
            <p:ph type="chart" idx="2"/>
          </p:nvPr>
        </p:nvSpPr>
        <p:spPr>
          <a:xfrm>
            <a:off x="424953" y="1475111"/>
            <a:ext cx="8327100" cy="4991100"/>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rgbClr val="30A2B6"/>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5" name="Shape 615"/>
          <p:cNvSpPr txBox="1">
            <a:spLocks noGrp="1"/>
          </p:cNvSpPr>
          <p:nvPr>
            <p:ph type="body" idx="1"/>
          </p:nvPr>
        </p:nvSpPr>
        <p:spPr>
          <a:xfrm>
            <a:off x="424953" y="6493238"/>
            <a:ext cx="8326800" cy="3648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1000"/>
              <a:buFont typeface="Arial"/>
              <a:buNone/>
              <a:defRPr sz="1000" b="0" i="0" u="none" strike="noStrike" cap="none">
                <a:solidFill>
                  <a:schemeClr val="dk1"/>
                </a:solidFill>
                <a:latin typeface="Arial"/>
                <a:ea typeface="Arial"/>
                <a:cs typeface="Arial"/>
                <a:sym typeface="Arial"/>
              </a:defRPr>
            </a:lvl1pPr>
            <a:lvl2pPr marL="914306" marR="0" lvl="1"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460" marR="0" lvl="2"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613" marR="0" lvl="3"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5766" marR="0" lvl="4"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cxnSp>
        <p:nvCxnSpPr>
          <p:cNvPr id="616" name="Shape 616"/>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17" name="Shape 617"/>
          <p:cNvPicPr preferRelativeResize="0"/>
          <p:nvPr/>
        </p:nvPicPr>
        <p:blipFill rotWithShape="1">
          <a:blip r:embed="rId2">
            <a:alphaModFix/>
          </a:blip>
          <a:srcRect/>
          <a:stretch/>
        </p:blipFill>
        <p:spPr>
          <a:xfrm>
            <a:off x="490218" y="261705"/>
            <a:ext cx="711200" cy="232242"/>
          </a:xfrm>
          <a:prstGeom prst="rect">
            <a:avLst/>
          </a:prstGeom>
          <a:noFill/>
          <a:ln>
            <a:noFill/>
          </a:ln>
        </p:spPr>
      </p:pic>
      <p:cxnSp>
        <p:nvCxnSpPr>
          <p:cNvPr id="618" name="Shape 618"/>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spTree>
    <p:extLst>
      <p:ext uri="{BB962C8B-B14F-4D97-AF65-F5344CB8AC3E}">
        <p14:creationId xmlns:p14="http://schemas.microsoft.com/office/powerpoint/2010/main" val="32159256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Shape 619"/>
        <p:cNvGrpSpPr/>
        <p:nvPr/>
      </p:nvGrpSpPr>
      <p:grpSpPr>
        <a:xfrm>
          <a:off x="0" y="0"/>
          <a:ext cx="0" cy="0"/>
          <a:chOff x="0" y="0"/>
          <a:chExt cx="0" cy="0"/>
        </a:xfrm>
      </p:grpSpPr>
      <p:sp>
        <p:nvSpPr>
          <p:cNvPr id="620" name="Shape 620"/>
          <p:cNvSpPr/>
          <p:nvPr/>
        </p:nvSpPr>
        <p:spPr>
          <a:xfrm>
            <a:off x="0" y="4872039"/>
            <a:ext cx="9144000" cy="1986000"/>
          </a:xfrm>
          <a:prstGeom prst="rect">
            <a:avLst/>
          </a:prstGeom>
          <a:solidFill>
            <a:srgbClr val="0065A4"/>
          </a:solidFill>
          <a:ln>
            <a:noFill/>
          </a:ln>
        </p:spPr>
        <p:txBody>
          <a:bodyPr spcFirstLastPara="1" wrap="square" lIns="91425" tIns="45700" rIns="91425" bIns="45700" anchor="ctr" anchorCtr="0">
            <a:noAutofit/>
          </a:bodyPr>
          <a:lstStyle/>
          <a:p>
            <a:pPr marL="0" marR="0" lvl="0" indent="0" algn="ctr" defTabSz="302206"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21" name="Shape 621"/>
          <p:cNvSpPr txBox="1">
            <a:spLocks noGrp="1"/>
          </p:cNvSpPr>
          <p:nvPr>
            <p:ph type="ctrTitle"/>
          </p:nvPr>
        </p:nvSpPr>
        <p:spPr>
          <a:xfrm>
            <a:off x="443318" y="1604565"/>
            <a:ext cx="8308500" cy="7017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cxnSp>
        <p:nvCxnSpPr>
          <p:cNvPr id="622" name="Shape 622"/>
          <p:cNvCxnSpPr/>
          <p:nvPr/>
        </p:nvCxnSpPr>
        <p:spPr>
          <a:xfrm>
            <a:off x="0" y="1122363"/>
            <a:ext cx="9144000" cy="0"/>
          </a:xfrm>
          <a:prstGeom prst="straightConnector1">
            <a:avLst/>
          </a:prstGeom>
          <a:noFill/>
          <a:ln w="38100" cap="flat" cmpd="sng">
            <a:solidFill>
              <a:srgbClr val="0065A4"/>
            </a:solidFill>
            <a:prstDash val="solid"/>
            <a:miter lim="800000"/>
            <a:headEnd type="none" w="med" len="med"/>
            <a:tailEnd type="none" w="med" len="med"/>
          </a:ln>
        </p:spPr>
      </p:cxnSp>
      <p:pic>
        <p:nvPicPr>
          <p:cNvPr id="623" name="Shape 623"/>
          <p:cNvPicPr preferRelativeResize="0"/>
          <p:nvPr/>
        </p:nvPicPr>
        <p:blipFill rotWithShape="1">
          <a:blip r:embed="rId2">
            <a:alphaModFix/>
          </a:blip>
          <a:srcRect/>
          <a:stretch/>
        </p:blipFill>
        <p:spPr>
          <a:xfrm>
            <a:off x="411890" y="235782"/>
            <a:ext cx="2833690" cy="777091"/>
          </a:xfrm>
          <a:prstGeom prst="rect">
            <a:avLst/>
          </a:prstGeom>
          <a:noFill/>
          <a:ln>
            <a:noFill/>
          </a:ln>
        </p:spPr>
      </p:pic>
      <p:cxnSp>
        <p:nvCxnSpPr>
          <p:cNvPr id="624" name="Shape 624"/>
          <p:cNvCxnSpPr/>
          <p:nvPr/>
        </p:nvCxnSpPr>
        <p:spPr>
          <a:xfrm>
            <a:off x="381928" y="5116967"/>
            <a:ext cx="0" cy="1450200"/>
          </a:xfrm>
          <a:prstGeom prst="straightConnector1">
            <a:avLst/>
          </a:prstGeom>
          <a:noFill/>
          <a:ln w="38100" cap="flat" cmpd="sng">
            <a:solidFill>
              <a:schemeClr val="lt1"/>
            </a:solidFill>
            <a:prstDash val="solid"/>
            <a:miter lim="800000"/>
            <a:headEnd type="none" w="med" len="med"/>
            <a:tailEnd type="none" w="med" len="med"/>
          </a:ln>
        </p:spPr>
      </p:cxnSp>
      <p:sp>
        <p:nvSpPr>
          <p:cNvPr id="625" name="Shape 625"/>
          <p:cNvSpPr txBox="1">
            <a:spLocks noGrp="1"/>
          </p:cNvSpPr>
          <p:nvPr>
            <p:ph type="subTitle" idx="1"/>
          </p:nvPr>
        </p:nvSpPr>
        <p:spPr>
          <a:xfrm>
            <a:off x="443319" y="5056292"/>
            <a:ext cx="8086800" cy="3969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rgbClr val="30A2B6"/>
              </a:buClr>
              <a:buSzPts val="2200"/>
              <a:buFont typeface="Arial"/>
              <a:buNone/>
              <a:defRPr sz="2200" b="0"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626" name="Shape 626"/>
          <p:cNvSpPr/>
          <p:nvPr/>
        </p:nvSpPr>
        <p:spPr>
          <a:xfrm>
            <a:off x="0" y="4872039"/>
            <a:ext cx="9144000" cy="1986000"/>
          </a:xfrm>
          <a:prstGeom prst="rect">
            <a:avLst/>
          </a:prstGeom>
          <a:solidFill>
            <a:srgbClr val="0065A4"/>
          </a:solidFill>
          <a:ln>
            <a:noFill/>
          </a:ln>
        </p:spPr>
        <p:txBody>
          <a:bodyPr spcFirstLastPara="1" wrap="square" lIns="91425" tIns="45700" rIns="91425" bIns="45700" anchor="ctr" anchorCtr="0">
            <a:noAutofit/>
          </a:bodyPr>
          <a:lstStyle/>
          <a:p>
            <a:pPr marL="0" marR="0" lvl="0" indent="0" algn="ctr" defTabSz="302206"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627" name="Shape 627"/>
          <p:cNvCxnSpPr/>
          <p:nvPr/>
        </p:nvCxnSpPr>
        <p:spPr>
          <a:xfrm>
            <a:off x="0" y="1122363"/>
            <a:ext cx="9144000" cy="0"/>
          </a:xfrm>
          <a:prstGeom prst="straightConnector1">
            <a:avLst/>
          </a:prstGeom>
          <a:noFill/>
          <a:ln w="38100" cap="flat" cmpd="sng">
            <a:solidFill>
              <a:srgbClr val="0065A4"/>
            </a:solidFill>
            <a:prstDash val="solid"/>
            <a:miter lim="800000"/>
            <a:headEnd type="none" w="med" len="med"/>
            <a:tailEnd type="none" w="med" len="med"/>
          </a:ln>
        </p:spPr>
      </p:cxnSp>
      <p:pic>
        <p:nvPicPr>
          <p:cNvPr id="628" name="Shape 628"/>
          <p:cNvPicPr preferRelativeResize="0"/>
          <p:nvPr/>
        </p:nvPicPr>
        <p:blipFill rotWithShape="1">
          <a:blip r:embed="rId2">
            <a:alphaModFix/>
          </a:blip>
          <a:srcRect/>
          <a:stretch/>
        </p:blipFill>
        <p:spPr>
          <a:xfrm>
            <a:off x="411890" y="235782"/>
            <a:ext cx="2833690" cy="777091"/>
          </a:xfrm>
          <a:prstGeom prst="rect">
            <a:avLst/>
          </a:prstGeom>
          <a:noFill/>
          <a:ln>
            <a:noFill/>
          </a:ln>
        </p:spPr>
      </p:pic>
      <p:cxnSp>
        <p:nvCxnSpPr>
          <p:cNvPr id="629" name="Shape 629"/>
          <p:cNvCxnSpPr/>
          <p:nvPr/>
        </p:nvCxnSpPr>
        <p:spPr>
          <a:xfrm>
            <a:off x="381928" y="5116967"/>
            <a:ext cx="0" cy="1450200"/>
          </a:xfrm>
          <a:prstGeom prst="straightConnector1">
            <a:avLst/>
          </a:prstGeom>
          <a:noFill/>
          <a:ln w="38100" cap="flat" cmpd="sng">
            <a:solidFill>
              <a:schemeClr val="lt1"/>
            </a:solidFill>
            <a:prstDash val="solid"/>
            <a:miter lim="800000"/>
            <a:headEnd type="none" w="med" len="med"/>
            <a:tailEnd type="none" w="med" len="med"/>
          </a:ln>
        </p:spPr>
      </p:cxnSp>
    </p:spTree>
    <p:extLst>
      <p:ext uri="{BB962C8B-B14F-4D97-AF65-F5344CB8AC3E}">
        <p14:creationId xmlns:p14="http://schemas.microsoft.com/office/powerpoint/2010/main" val="7179602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Title and Bulleted List">
    <p:spTree>
      <p:nvGrpSpPr>
        <p:cNvPr id="1" name="Shape 630"/>
        <p:cNvGrpSpPr/>
        <p:nvPr/>
      </p:nvGrpSpPr>
      <p:grpSpPr>
        <a:xfrm>
          <a:off x="0" y="0"/>
          <a:ext cx="0" cy="0"/>
          <a:chOff x="0" y="0"/>
          <a:chExt cx="0" cy="0"/>
        </a:xfrm>
      </p:grpSpPr>
      <p:sp>
        <p:nvSpPr>
          <p:cNvPr id="631" name="Shape 631"/>
          <p:cNvSpPr txBox="1">
            <a:spLocks noGrp="1"/>
          </p:cNvSpPr>
          <p:nvPr>
            <p:ph type="body" idx="1"/>
          </p:nvPr>
        </p:nvSpPr>
        <p:spPr>
          <a:xfrm>
            <a:off x="425451" y="1554941"/>
            <a:ext cx="8366100" cy="1757400"/>
          </a:xfrm>
          <a:prstGeom prst="rect">
            <a:avLst/>
          </a:prstGeom>
          <a:noFill/>
          <a:ln>
            <a:noFill/>
          </a:ln>
        </p:spPr>
        <p:txBody>
          <a:bodyPr spcFirstLastPara="1" wrap="square" lIns="91425" tIns="91425" rIns="91425" bIns="91425" anchor="t" anchorCtr="0"/>
          <a:lstStyle>
            <a:lvl1pPr marL="457154" marR="0" lvl="0" indent="-406358" algn="l" rtl="0">
              <a:lnSpc>
                <a:spcPct val="90000"/>
              </a:lnSpc>
              <a:spcBef>
                <a:spcPts val="1000"/>
              </a:spcBef>
              <a:spcAft>
                <a:spcPts val="0"/>
              </a:spcAft>
              <a:buClr>
                <a:srgbClr val="30A2B6"/>
              </a:buClr>
              <a:buSzPts val="2800"/>
              <a:buFont typeface="Arial"/>
              <a:buChar char="•"/>
              <a:defRPr sz="2531" b="0" i="0" u="none" strike="noStrike" cap="none">
                <a:solidFill>
                  <a:schemeClr val="dk1"/>
                </a:solidFill>
                <a:latin typeface="Arial"/>
                <a:ea typeface="Arial"/>
                <a:cs typeface="Arial"/>
                <a:sym typeface="Arial"/>
              </a:defRPr>
            </a:lvl1pPr>
            <a:lvl2pPr marL="914306" marR="0" lvl="1" indent="-38096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460" marR="0" lvl="2" indent="-355564"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613" marR="0" lvl="3"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5766" marR="0" lvl="4"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632" name="Shape 632"/>
          <p:cNvSpPr txBox="1">
            <a:spLocks noGrp="1"/>
          </p:cNvSpPr>
          <p:nvPr>
            <p:ph type="title"/>
          </p:nvPr>
        </p:nvSpPr>
        <p:spPr>
          <a:xfrm>
            <a:off x="424952" y="756694"/>
            <a:ext cx="8366100" cy="1411644"/>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cxnSp>
        <p:nvCxnSpPr>
          <p:cNvPr id="633" name="Shape 633"/>
          <p:cNvCxnSpPr/>
          <p:nvPr/>
        </p:nvCxnSpPr>
        <p:spPr>
          <a:xfrm>
            <a:off x="1301144" y="377826"/>
            <a:ext cx="7934400" cy="0"/>
          </a:xfrm>
          <a:prstGeom prst="straightConnector1">
            <a:avLst/>
          </a:prstGeom>
          <a:noFill/>
          <a:ln w="38100" cap="flat" cmpd="sng">
            <a:solidFill>
              <a:srgbClr val="0065A4"/>
            </a:solidFill>
            <a:prstDash val="solid"/>
            <a:miter lim="800000"/>
            <a:headEnd type="none" w="med" len="med"/>
            <a:tailEnd type="none" w="med" len="med"/>
          </a:ln>
        </p:spPr>
      </p:cxnSp>
      <p:pic>
        <p:nvPicPr>
          <p:cNvPr id="634" name="Shape 634"/>
          <p:cNvPicPr preferRelativeResize="0"/>
          <p:nvPr/>
        </p:nvPicPr>
        <p:blipFill rotWithShape="1">
          <a:blip r:embed="rId2">
            <a:alphaModFix/>
          </a:blip>
          <a:srcRect/>
          <a:stretch/>
        </p:blipFill>
        <p:spPr>
          <a:xfrm>
            <a:off x="490218" y="261705"/>
            <a:ext cx="711200" cy="232242"/>
          </a:xfrm>
          <a:prstGeom prst="rect">
            <a:avLst/>
          </a:prstGeom>
          <a:noFill/>
          <a:ln>
            <a:noFill/>
          </a:ln>
        </p:spPr>
      </p:pic>
      <p:cxnSp>
        <p:nvCxnSpPr>
          <p:cNvPr id="635" name="Shape 635"/>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sp>
        <p:nvSpPr>
          <p:cNvPr id="636" name="Shape 636"/>
          <p:cNvSpPr txBox="1">
            <a:spLocks noGrp="1"/>
          </p:cNvSpPr>
          <p:nvPr>
            <p:ph type="body" idx="2"/>
          </p:nvPr>
        </p:nvSpPr>
        <p:spPr>
          <a:xfrm>
            <a:off x="424952" y="6493238"/>
            <a:ext cx="8366100" cy="3648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1000"/>
              <a:buFont typeface="Arial"/>
              <a:buNone/>
              <a:defRPr sz="1000" b="0" i="0" u="none" strike="noStrike" cap="none">
                <a:solidFill>
                  <a:schemeClr val="dk1"/>
                </a:solidFill>
                <a:latin typeface="Arial"/>
                <a:ea typeface="Arial"/>
                <a:cs typeface="Arial"/>
                <a:sym typeface="Arial"/>
              </a:defRPr>
            </a:lvl1pPr>
            <a:lvl2pPr marL="914306" marR="0" lvl="1"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460" marR="0" lvl="2"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613" marR="0" lvl="3"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5766" marR="0" lvl="4"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35453054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Title - Photo or Infographic - Additional Content Below">
    <p:spTree>
      <p:nvGrpSpPr>
        <p:cNvPr id="1" name="Shape 637"/>
        <p:cNvGrpSpPr/>
        <p:nvPr/>
      </p:nvGrpSpPr>
      <p:grpSpPr>
        <a:xfrm>
          <a:off x="0" y="0"/>
          <a:ext cx="0" cy="0"/>
          <a:chOff x="0" y="0"/>
          <a:chExt cx="0" cy="0"/>
        </a:xfrm>
      </p:grpSpPr>
      <p:sp>
        <p:nvSpPr>
          <p:cNvPr id="638" name="Shape 638"/>
          <p:cNvSpPr txBox="1">
            <a:spLocks noGrp="1"/>
          </p:cNvSpPr>
          <p:nvPr>
            <p:ph type="body" idx="1"/>
          </p:nvPr>
        </p:nvSpPr>
        <p:spPr>
          <a:xfrm>
            <a:off x="424952" y="6493238"/>
            <a:ext cx="8366100" cy="3648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1000"/>
              <a:buFont typeface="Arial"/>
              <a:buNone/>
              <a:defRPr sz="1000" b="0" i="0" u="none" strike="noStrike" cap="none">
                <a:solidFill>
                  <a:schemeClr val="dk1"/>
                </a:solidFill>
                <a:latin typeface="Arial"/>
                <a:ea typeface="Arial"/>
                <a:cs typeface="Arial"/>
                <a:sym typeface="Arial"/>
              </a:defRPr>
            </a:lvl1pPr>
            <a:lvl2pPr marL="914306" marR="0" lvl="1"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460" marR="0" lvl="2"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613" marR="0" lvl="3"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5766" marR="0" lvl="4"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639" name="Shape 639"/>
          <p:cNvSpPr txBox="1">
            <a:spLocks noGrp="1"/>
          </p:cNvSpPr>
          <p:nvPr>
            <p:ph type="title"/>
          </p:nvPr>
        </p:nvSpPr>
        <p:spPr>
          <a:xfrm>
            <a:off x="424952" y="756695"/>
            <a:ext cx="8366100" cy="1777236"/>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640" name="Shape 640"/>
          <p:cNvSpPr txBox="1">
            <a:spLocks noGrp="1"/>
          </p:cNvSpPr>
          <p:nvPr>
            <p:ph type="body" idx="2"/>
          </p:nvPr>
        </p:nvSpPr>
        <p:spPr>
          <a:xfrm>
            <a:off x="424952" y="4558145"/>
            <a:ext cx="8366100" cy="1935000"/>
          </a:xfrm>
          <a:prstGeom prst="rect">
            <a:avLst/>
          </a:prstGeom>
          <a:noFill/>
          <a:ln>
            <a:noFill/>
          </a:ln>
        </p:spPr>
        <p:txBody>
          <a:bodyPr spcFirstLastPara="1" wrap="square" lIns="91425" tIns="91425" rIns="91425" bIns="91425" anchor="t" anchorCtr="0"/>
          <a:lstStyle>
            <a:lvl1pPr marL="457154" marR="0" lvl="0" indent="-228576" algn="l" rtl="0">
              <a:lnSpc>
                <a:spcPct val="90000"/>
              </a:lnSpc>
              <a:spcBef>
                <a:spcPts val="1000"/>
              </a:spcBef>
              <a:spcAft>
                <a:spcPts val="0"/>
              </a:spcAft>
              <a:buClr>
                <a:srgbClr val="30A2B6"/>
              </a:buClr>
              <a:buSzPts val="2200"/>
              <a:buFont typeface="Arial"/>
              <a:buNone/>
              <a:defRPr sz="2200" b="0" i="0" u="none" strike="noStrike" cap="none">
                <a:solidFill>
                  <a:schemeClr val="dk1"/>
                </a:solidFill>
                <a:latin typeface="Arial"/>
                <a:ea typeface="Arial"/>
                <a:cs typeface="Arial"/>
                <a:sym typeface="Arial"/>
              </a:defRPr>
            </a:lvl1pPr>
            <a:lvl2pPr marL="914306" marR="0" lvl="1" indent="-228576"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460" marR="0" lvl="2" indent="-22857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613" marR="0" lvl="3" indent="-228576"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5766" marR="0" lvl="4" indent="-228576"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41" name="Shape 641"/>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42" name="Shape 642"/>
          <p:cNvPicPr preferRelativeResize="0"/>
          <p:nvPr/>
        </p:nvPicPr>
        <p:blipFill rotWithShape="1">
          <a:blip r:embed="rId2">
            <a:alphaModFix/>
          </a:blip>
          <a:srcRect/>
          <a:stretch/>
        </p:blipFill>
        <p:spPr>
          <a:xfrm>
            <a:off x="490218" y="261705"/>
            <a:ext cx="711200" cy="232242"/>
          </a:xfrm>
          <a:prstGeom prst="rect">
            <a:avLst/>
          </a:prstGeom>
          <a:noFill/>
          <a:ln>
            <a:noFill/>
          </a:ln>
        </p:spPr>
      </p:pic>
      <p:cxnSp>
        <p:nvCxnSpPr>
          <p:cNvPr id="643" name="Shape 643"/>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sp>
        <p:nvSpPr>
          <p:cNvPr id="644" name="Shape 644"/>
          <p:cNvSpPr txBox="1">
            <a:spLocks noGrp="1"/>
          </p:cNvSpPr>
          <p:nvPr>
            <p:ph type="body" idx="3"/>
          </p:nvPr>
        </p:nvSpPr>
        <p:spPr>
          <a:xfrm>
            <a:off x="425451" y="1555750"/>
            <a:ext cx="8366100" cy="2808300"/>
          </a:xfrm>
          <a:prstGeom prst="rect">
            <a:avLst/>
          </a:prstGeom>
          <a:noFill/>
          <a:ln>
            <a:noFill/>
          </a:ln>
        </p:spPr>
        <p:txBody>
          <a:bodyPr spcFirstLastPara="1" wrap="square" lIns="91425" tIns="91425" rIns="91425" bIns="91425" anchor="t" anchorCtr="0"/>
          <a:lstStyle>
            <a:lvl1pPr marL="457154" marR="0" lvl="0" indent="-228576" algn="l" rtl="0">
              <a:lnSpc>
                <a:spcPct val="90000"/>
              </a:lnSpc>
              <a:spcBef>
                <a:spcPts val="1000"/>
              </a:spcBef>
              <a:spcAft>
                <a:spcPts val="0"/>
              </a:spcAft>
              <a:buClr>
                <a:srgbClr val="30A2B6"/>
              </a:buClr>
              <a:buSzPts val="2200"/>
              <a:buFont typeface="Arial"/>
              <a:buNone/>
              <a:defRPr sz="2200" b="0" i="0" u="none" strike="noStrike" cap="none">
                <a:solidFill>
                  <a:schemeClr val="dk1"/>
                </a:solidFill>
                <a:latin typeface="Arial"/>
                <a:ea typeface="Arial"/>
                <a:cs typeface="Arial"/>
                <a:sym typeface="Arial"/>
              </a:defRPr>
            </a:lvl1pPr>
            <a:lvl2pPr marL="914306" marR="0" lvl="1" indent="-38096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460" marR="0" lvl="2" indent="-355564"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613" marR="0" lvl="3"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5766" marR="0" lvl="4"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9222521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Shape 645"/>
        <p:cNvGrpSpPr/>
        <p:nvPr/>
      </p:nvGrpSpPr>
      <p:grpSpPr>
        <a:xfrm>
          <a:off x="0" y="0"/>
          <a:ext cx="0" cy="0"/>
          <a:chOff x="0" y="0"/>
          <a:chExt cx="0" cy="0"/>
        </a:xfrm>
      </p:grpSpPr>
      <p:sp>
        <p:nvSpPr>
          <p:cNvPr id="646" name="Shape 646"/>
          <p:cNvSpPr/>
          <p:nvPr/>
        </p:nvSpPr>
        <p:spPr>
          <a:xfrm>
            <a:off x="0" y="0"/>
            <a:ext cx="9144000" cy="6858000"/>
          </a:xfrm>
          <a:prstGeom prst="rect">
            <a:avLst/>
          </a:prstGeom>
          <a:solidFill>
            <a:schemeClr val="dk2"/>
          </a:solidFill>
          <a:ln w="12700" cap="flat" cmpd="sng">
            <a:solidFill>
              <a:srgbClr val="004976"/>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defTabSz="302206"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47" name="Shape 647"/>
          <p:cNvSpPr txBox="1">
            <a:spLocks noGrp="1"/>
          </p:cNvSpPr>
          <p:nvPr>
            <p:ph type="title"/>
          </p:nvPr>
        </p:nvSpPr>
        <p:spPr>
          <a:xfrm>
            <a:off x="424954" y="3860746"/>
            <a:ext cx="8183400" cy="701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48" name="Shape 648"/>
          <p:cNvSpPr txBox="1">
            <a:spLocks noGrp="1"/>
          </p:cNvSpPr>
          <p:nvPr>
            <p:ph type="body" idx="1"/>
          </p:nvPr>
        </p:nvSpPr>
        <p:spPr>
          <a:xfrm>
            <a:off x="424954" y="4589464"/>
            <a:ext cx="8183400" cy="15003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2400"/>
              <a:buFont typeface="Arial"/>
              <a:buNone/>
              <a:defRPr sz="2400" b="0" i="0" u="none" strike="noStrike" cap="none">
                <a:solidFill>
                  <a:schemeClr val="lt1"/>
                </a:solidFill>
                <a:latin typeface="Arial"/>
                <a:ea typeface="Arial"/>
                <a:cs typeface="Arial"/>
                <a:sym typeface="Arial"/>
              </a:defRPr>
            </a:lvl1pPr>
            <a:lvl2pPr marL="914306" marR="0" lvl="1" indent="-228576"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460" marR="0" lvl="2" indent="-228576"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613" marR="0" lvl="3" indent="-228576"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5766" marR="0" lvl="4" indent="-228576"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2920" marR="0" lvl="5" indent="-228576"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072" marR="0" lvl="6" indent="-228576"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226" marR="0" lvl="7" indent="-228576"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379" marR="0" lvl="8" indent="-228576"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dirty="0"/>
          </a:p>
        </p:txBody>
      </p:sp>
      <p:cxnSp>
        <p:nvCxnSpPr>
          <p:cNvPr id="649" name="Shape 649"/>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50" name="Shape 650"/>
          <p:cNvPicPr preferRelativeResize="0"/>
          <p:nvPr/>
        </p:nvPicPr>
        <p:blipFill rotWithShape="1">
          <a:blip r:embed="rId2">
            <a:alphaModFix/>
          </a:blip>
          <a:srcRect/>
          <a:stretch/>
        </p:blipFill>
        <p:spPr>
          <a:xfrm>
            <a:off x="490218" y="261705"/>
            <a:ext cx="711200" cy="232242"/>
          </a:xfrm>
          <a:prstGeom prst="rect">
            <a:avLst/>
          </a:prstGeom>
          <a:noFill/>
          <a:ln>
            <a:noFill/>
          </a:ln>
        </p:spPr>
      </p:pic>
      <p:cxnSp>
        <p:nvCxnSpPr>
          <p:cNvPr id="651" name="Shape 651"/>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cxnSp>
        <p:nvCxnSpPr>
          <p:cNvPr id="8" name="Shape 641">
            <a:extLst>
              <a:ext uri="{FF2B5EF4-FFF2-40B4-BE49-F238E27FC236}">
                <a16:creationId xmlns:a16="http://schemas.microsoft.com/office/drawing/2014/main" id="{9B20BA1B-887B-174C-8CB0-37B31B39113D}"/>
              </a:ext>
            </a:extLst>
          </p:cNvPr>
          <p:cNvCxnSpPr/>
          <p:nvPr userDrawn="1"/>
        </p:nvCxnSpPr>
        <p:spPr>
          <a:xfrm>
            <a:off x="1301145" y="368856"/>
            <a:ext cx="7842900" cy="0"/>
          </a:xfrm>
          <a:prstGeom prst="straightConnector1">
            <a:avLst/>
          </a:prstGeom>
          <a:noFill/>
          <a:ln w="38100" cap="flat" cmpd="sng">
            <a:solidFill>
              <a:schemeClr val="bg1"/>
            </a:solidFill>
            <a:prstDash val="solid"/>
            <a:miter lim="800000"/>
            <a:headEnd type="none" w="med" len="med"/>
            <a:tailEnd type="none" w="med" len="med"/>
          </a:ln>
        </p:spPr>
      </p:cxnSp>
      <p:pic>
        <p:nvPicPr>
          <p:cNvPr id="9" name="Shape 642">
            <a:extLst>
              <a:ext uri="{FF2B5EF4-FFF2-40B4-BE49-F238E27FC236}">
                <a16:creationId xmlns:a16="http://schemas.microsoft.com/office/drawing/2014/main" id="{13BCC4FB-204A-8745-BC9C-341852AB75B5}"/>
              </a:ext>
            </a:extLst>
          </p:cNvPr>
          <p:cNvPicPr preferRelativeResize="0"/>
          <p:nvPr userDrawn="1"/>
        </p:nvPicPr>
        <p:blipFill>
          <a:blip r:embed="rId3"/>
          <a:stretch>
            <a:fillRect/>
          </a:stretch>
        </p:blipFill>
        <p:spPr>
          <a:xfrm>
            <a:off x="490218" y="269828"/>
            <a:ext cx="711200" cy="198055"/>
          </a:xfrm>
          <a:prstGeom prst="rect">
            <a:avLst/>
          </a:prstGeom>
          <a:noFill/>
          <a:ln>
            <a:noFill/>
          </a:ln>
        </p:spPr>
      </p:pic>
      <p:cxnSp>
        <p:nvCxnSpPr>
          <p:cNvPr id="10" name="Shape 643">
            <a:extLst>
              <a:ext uri="{FF2B5EF4-FFF2-40B4-BE49-F238E27FC236}">
                <a16:creationId xmlns:a16="http://schemas.microsoft.com/office/drawing/2014/main" id="{6C972082-3B63-5443-BA2C-3601AA6CE345}"/>
              </a:ext>
            </a:extLst>
          </p:cNvPr>
          <p:cNvCxnSpPr/>
          <p:nvPr userDrawn="1"/>
        </p:nvCxnSpPr>
        <p:spPr>
          <a:xfrm>
            <a:off x="0" y="368856"/>
            <a:ext cx="371700" cy="0"/>
          </a:xfrm>
          <a:prstGeom prst="straightConnector1">
            <a:avLst/>
          </a:prstGeom>
          <a:noFill/>
          <a:ln w="38100" cap="flat" cmpd="sng">
            <a:solidFill>
              <a:schemeClr val="bg1"/>
            </a:solidFill>
            <a:prstDash val="solid"/>
            <a:miter lim="800000"/>
            <a:headEnd type="none" w="med" len="med"/>
            <a:tailEnd type="none" w="med" len="med"/>
          </a:ln>
        </p:spPr>
      </p:cxnSp>
    </p:spTree>
    <p:extLst>
      <p:ext uri="{BB962C8B-B14F-4D97-AF65-F5344CB8AC3E}">
        <p14:creationId xmlns:p14="http://schemas.microsoft.com/office/powerpoint/2010/main" val="18411305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Chart with Pullout Number">
    <p:spTree>
      <p:nvGrpSpPr>
        <p:cNvPr id="1" name="Shape 652"/>
        <p:cNvGrpSpPr/>
        <p:nvPr/>
      </p:nvGrpSpPr>
      <p:grpSpPr>
        <a:xfrm>
          <a:off x="0" y="0"/>
          <a:ext cx="0" cy="0"/>
          <a:chOff x="0" y="0"/>
          <a:chExt cx="0" cy="0"/>
        </a:xfrm>
      </p:grpSpPr>
      <p:sp>
        <p:nvSpPr>
          <p:cNvPr id="653" name="Shape 653"/>
          <p:cNvSpPr txBox="1">
            <a:spLocks noGrp="1"/>
          </p:cNvSpPr>
          <p:nvPr>
            <p:ph type="body" idx="1"/>
          </p:nvPr>
        </p:nvSpPr>
        <p:spPr>
          <a:xfrm>
            <a:off x="425450" y="3636963"/>
            <a:ext cx="3846600" cy="2082900"/>
          </a:xfrm>
          <a:prstGeom prst="rect">
            <a:avLst/>
          </a:prstGeom>
          <a:noFill/>
          <a:ln>
            <a:noFill/>
          </a:ln>
        </p:spPr>
        <p:txBody>
          <a:bodyPr spcFirstLastPara="1" wrap="square" lIns="91425" tIns="91425" rIns="91425" bIns="91425" anchor="t" anchorCtr="0"/>
          <a:lstStyle>
            <a:lvl1pPr marL="457154" marR="0" lvl="0" indent="-228576" algn="l" rtl="0">
              <a:lnSpc>
                <a:spcPct val="90000"/>
              </a:lnSpc>
              <a:spcBef>
                <a:spcPts val="1000"/>
              </a:spcBef>
              <a:spcAft>
                <a:spcPts val="0"/>
              </a:spcAft>
              <a:buClr>
                <a:srgbClr val="30A2B6"/>
              </a:buClr>
              <a:buSzPts val="2800"/>
              <a:buFont typeface="Arial"/>
              <a:buNone/>
              <a:defRPr sz="2800" b="0" i="0" u="none" strike="noStrike" cap="none">
                <a:solidFill>
                  <a:schemeClr val="dk1"/>
                </a:solidFill>
                <a:latin typeface="Arial"/>
                <a:ea typeface="Arial"/>
                <a:cs typeface="Arial"/>
                <a:sym typeface="Arial"/>
              </a:defRPr>
            </a:lvl1pPr>
            <a:lvl2pPr marL="914306" marR="0" lvl="1" indent="-228576"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460" marR="0" lvl="2" indent="-22857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613" marR="0" lvl="3" indent="-228576"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5766" marR="0" lvl="4" indent="-228576"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4" name="Shape 654"/>
          <p:cNvSpPr txBox="1">
            <a:spLocks noGrp="1"/>
          </p:cNvSpPr>
          <p:nvPr>
            <p:ph type="body" idx="2"/>
          </p:nvPr>
        </p:nvSpPr>
        <p:spPr>
          <a:xfrm>
            <a:off x="425450" y="2184400"/>
            <a:ext cx="3846600" cy="1097100"/>
          </a:xfrm>
          <a:prstGeom prst="rect">
            <a:avLst/>
          </a:prstGeom>
          <a:noFill/>
          <a:ln>
            <a:noFill/>
          </a:ln>
        </p:spPr>
        <p:txBody>
          <a:bodyPr spcFirstLastPara="1" wrap="square" lIns="91425" tIns="91425" rIns="91425" bIns="91425" anchor="t" anchorCtr="0"/>
          <a:lstStyle>
            <a:lvl1pPr marL="457154" marR="0" lvl="0" indent="-228576" algn="ctr" rtl="0">
              <a:lnSpc>
                <a:spcPct val="90000"/>
              </a:lnSpc>
              <a:spcBef>
                <a:spcPts val="1000"/>
              </a:spcBef>
              <a:spcAft>
                <a:spcPts val="0"/>
              </a:spcAft>
              <a:buClr>
                <a:srgbClr val="30A2B6"/>
              </a:buClr>
              <a:buSzPts val="7200"/>
              <a:buFont typeface="Arial"/>
              <a:buNone/>
              <a:defRPr sz="7200" b="1" i="0" u="none" strike="noStrike" cap="none">
                <a:solidFill>
                  <a:schemeClr val="lt2"/>
                </a:solidFill>
                <a:latin typeface="Arial"/>
                <a:ea typeface="Arial"/>
                <a:cs typeface="Arial"/>
                <a:sym typeface="Arial"/>
              </a:defRPr>
            </a:lvl1pPr>
            <a:lvl2pPr marL="914306" marR="0" lvl="1" indent="-228576" algn="l" rtl="0">
              <a:lnSpc>
                <a:spcPct val="90000"/>
              </a:lnSpc>
              <a:spcBef>
                <a:spcPts val="500"/>
              </a:spcBef>
              <a:spcAft>
                <a:spcPts val="0"/>
              </a:spcAft>
              <a:buClr>
                <a:schemeClr val="lt2"/>
              </a:buClr>
              <a:buSzPts val="2400"/>
              <a:buFont typeface="Arial"/>
              <a:buNone/>
              <a:defRPr sz="2400" b="1" i="0" u="none" strike="noStrike" cap="none">
                <a:solidFill>
                  <a:schemeClr val="lt2"/>
                </a:solidFill>
                <a:latin typeface="Arial"/>
                <a:ea typeface="Arial"/>
                <a:cs typeface="Arial"/>
                <a:sym typeface="Arial"/>
              </a:defRPr>
            </a:lvl2pPr>
            <a:lvl3pPr marL="1371460" marR="0" lvl="2" indent="-228576" algn="l" rtl="0">
              <a:lnSpc>
                <a:spcPct val="90000"/>
              </a:lnSpc>
              <a:spcBef>
                <a:spcPts val="500"/>
              </a:spcBef>
              <a:spcAft>
                <a:spcPts val="0"/>
              </a:spcAft>
              <a:buClr>
                <a:schemeClr val="lt2"/>
              </a:buClr>
              <a:buSzPts val="2000"/>
              <a:buFont typeface="Arial"/>
              <a:buNone/>
              <a:defRPr sz="2000" b="1" i="0" u="none" strike="noStrike" cap="none">
                <a:solidFill>
                  <a:schemeClr val="lt2"/>
                </a:solidFill>
                <a:latin typeface="Arial"/>
                <a:ea typeface="Arial"/>
                <a:cs typeface="Arial"/>
                <a:sym typeface="Arial"/>
              </a:defRPr>
            </a:lvl3pPr>
            <a:lvl4pPr marL="1828613" marR="0" lvl="3" indent="-228576" algn="l" rtl="0">
              <a:lnSpc>
                <a:spcPct val="90000"/>
              </a:lnSpc>
              <a:spcBef>
                <a:spcPts val="500"/>
              </a:spcBef>
              <a:spcAft>
                <a:spcPts val="0"/>
              </a:spcAft>
              <a:buClr>
                <a:schemeClr val="lt2"/>
              </a:buClr>
              <a:buSzPts val="1800"/>
              <a:buFont typeface="Arial"/>
              <a:buNone/>
              <a:defRPr sz="1800" b="1" i="0" u="none" strike="noStrike" cap="none">
                <a:solidFill>
                  <a:schemeClr val="lt2"/>
                </a:solidFill>
                <a:latin typeface="Arial"/>
                <a:ea typeface="Arial"/>
                <a:cs typeface="Arial"/>
                <a:sym typeface="Arial"/>
              </a:defRPr>
            </a:lvl4pPr>
            <a:lvl5pPr marL="2285766" marR="0" lvl="4" indent="-228576" algn="l" rtl="0">
              <a:lnSpc>
                <a:spcPct val="90000"/>
              </a:lnSpc>
              <a:spcBef>
                <a:spcPts val="500"/>
              </a:spcBef>
              <a:spcAft>
                <a:spcPts val="0"/>
              </a:spcAft>
              <a:buClr>
                <a:schemeClr val="lt2"/>
              </a:buClr>
              <a:buSzPts val="1800"/>
              <a:buFont typeface="Arial"/>
              <a:buNone/>
              <a:defRPr sz="1800" b="1" i="0" u="none" strike="noStrike" cap="none">
                <a:solidFill>
                  <a:schemeClr val="lt2"/>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5" name="Shape 655"/>
          <p:cNvSpPr txBox="1">
            <a:spLocks noGrp="1"/>
          </p:cNvSpPr>
          <p:nvPr>
            <p:ph type="title"/>
          </p:nvPr>
        </p:nvSpPr>
        <p:spPr>
          <a:xfrm>
            <a:off x="424952" y="760142"/>
            <a:ext cx="8326800" cy="1862035"/>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656" name="Shape 656"/>
          <p:cNvSpPr txBox="1">
            <a:spLocks noGrp="1"/>
          </p:cNvSpPr>
          <p:nvPr>
            <p:ph type="body" idx="3"/>
          </p:nvPr>
        </p:nvSpPr>
        <p:spPr>
          <a:xfrm>
            <a:off x="424953" y="6493238"/>
            <a:ext cx="8326800" cy="3648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1000"/>
              <a:buFont typeface="Arial"/>
              <a:buNone/>
              <a:defRPr sz="1000" b="0" i="0" u="none" strike="noStrike" cap="none">
                <a:solidFill>
                  <a:schemeClr val="dk1"/>
                </a:solidFill>
                <a:latin typeface="Arial"/>
                <a:ea typeface="Arial"/>
                <a:cs typeface="Arial"/>
                <a:sym typeface="Arial"/>
              </a:defRPr>
            </a:lvl1pPr>
            <a:lvl2pPr marL="914306" marR="0" lvl="1"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460" marR="0" lvl="2"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613" marR="0" lvl="3"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5766" marR="0" lvl="4"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657" name="Shape 657"/>
          <p:cNvSpPr>
            <a:spLocks noGrp="1"/>
          </p:cNvSpPr>
          <p:nvPr>
            <p:ph type="chart" idx="4"/>
          </p:nvPr>
        </p:nvSpPr>
        <p:spPr>
          <a:xfrm>
            <a:off x="4716464" y="1476375"/>
            <a:ext cx="4035300" cy="4819500"/>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rgbClr val="30A2B6"/>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58" name="Shape 658"/>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59" name="Shape 659"/>
          <p:cNvPicPr preferRelativeResize="0"/>
          <p:nvPr/>
        </p:nvPicPr>
        <p:blipFill rotWithShape="1">
          <a:blip r:embed="rId2">
            <a:alphaModFix/>
          </a:blip>
          <a:srcRect/>
          <a:stretch/>
        </p:blipFill>
        <p:spPr>
          <a:xfrm>
            <a:off x="490218" y="261705"/>
            <a:ext cx="711200" cy="232242"/>
          </a:xfrm>
          <a:prstGeom prst="rect">
            <a:avLst/>
          </a:prstGeom>
          <a:noFill/>
          <a:ln>
            <a:noFill/>
          </a:ln>
        </p:spPr>
      </p:pic>
      <p:cxnSp>
        <p:nvCxnSpPr>
          <p:cNvPr id="660" name="Shape 660"/>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spTree>
    <p:extLst>
      <p:ext uri="{BB962C8B-B14F-4D97-AF65-F5344CB8AC3E}">
        <p14:creationId xmlns:p14="http://schemas.microsoft.com/office/powerpoint/2010/main" val="3664819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lvl1pPr>
              <a:defRPr>
                <a:solidFill>
                  <a:schemeClr val="tx2">
                    <a:lumMod val="25000"/>
                  </a:schemeClr>
                </a:solidFill>
              </a:defRPr>
            </a:lvl1pPr>
          </a:lstStyle>
          <a:p>
            <a:fld id="{CA8C28C9-49BD-154E-81F1-36BC551BC087}" type="slidenum">
              <a:rPr lang="en-US" smtClean="0">
                <a:solidFill>
                  <a:srgbClr val="E3DED1">
                    <a:lumMod val="25000"/>
                  </a:srgbClr>
                </a:solidFill>
              </a:rPr>
              <a:pPr/>
              <a:t>‹#›</a:t>
            </a:fld>
            <a:endParaRPr lang="en-US" dirty="0">
              <a:solidFill>
                <a:srgbClr val="E3DED1">
                  <a:lumMod val="25000"/>
                </a:srgbClr>
              </a:solidFill>
            </a:endParaRPr>
          </a:p>
        </p:txBody>
      </p:sp>
    </p:spTree>
    <p:extLst>
      <p:ext uri="{BB962C8B-B14F-4D97-AF65-F5344CB8AC3E}">
        <p14:creationId xmlns:p14="http://schemas.microsoft.com/office/powerpoint/2010/main" val="37930674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Chart &amp; Title - Vertical">
    <p:spTree>
      <p:nvGrpSpPr>
        <p:cNvPr id="1" name="Shape 661"/>
        <p:cNvGrpSpPr/>
        <p:nvPr/>
      </p:nvGrpSpPr>
      <p:grpSpPr>
        <a:xfrm>
          <a:off x="0" y="0"/>
          <a:ext cx="0" cy="0"/>
          <a:chOff x="0" y="0"/>
          <a:chExt cx="0" cy="0"/>
        </a:xfrm>
      </p:grpSpPr>
      <p:sp>
        <p:nvSpPr>
          <p:cNvPr id="662" name="Shape 662"/>
          <p:cNvSpPr txBox="1">
            <a:spLocks noGrp="1"/>
          </p:cNvSpPr>
          <p:nvPr>
            <p:ph type="title"/>
          </p:nvPr>
        </p:nvSpPr>
        <p:spPr>
          <a:xfrm>
            <a:off x="424953" y="610068"/>
            <a:ext cx="2246700" cy="576705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800"/>
              <a:buFont typeface="Arial"/>
              <a:buNone/>
              <a:defRPr sz="225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663" name="Shape 663"/>
          <p:cNvSpPr>
            <a:spLocks noGrp="1"/>
          </p:cNvSpPr>
          <p:nvPr>
            <p:ph type="chart" idx="2"/>
          </p:nvPr>
        </p:nvSpPr>
        <p:spPr>
          <a:xfrm>
            <a:off x="2814639" y="627018"/>
            <a:ext cx="6133500" cy="5750100"/>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rgbClr val="30A2B6"/>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4" name="Shape 664"/>
          <p:cNvSpPr txBox="1">
            <a:spLocks noGrp="1"/>
          </p:cNvSpPr>
          <p:nvPr>
            <p:ph type="body" idx="1"/>
          </p:nvPr>
        </p:nvSpPr>
        <p:spPr>
          <a:xfrm>
            <a:off x="424953" y="6493238"/>
            <a:ext cx="8326800" cy="3648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1000"/>
              <a:buFont typeface="Arial"/>
              <a:buNone/>
              <a:defRPr sz="1000" b="0" i="0" u="none" strike="noStrike" cap="none">
                <a:solidFill>
                  <a:schemeClr val="dk1"/>
                </a:solidFill>
                <a:latin typeface="Arial"/>
                <a:ea typeface="Arial"/>
                <a:cs typeface="Arial"/>
                <a:sym typeface="Arial"/>
              </a:defRPr>
            </a:lvl1pPr>
            <a:lvl2pPr marL="914306" marR="0" lvl="1"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460" marR="0" lvl="2"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613" marR="0" lvl="3"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5766" marR="0" lvl="4"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cxnSp>
        <p:nvCxnSpPr>
          <p:cNvPr id="665" name="Shape 665"/>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66" name="Shape 666"/>
          <p:cNvPicPr preferRelativeResize="0"/>
          <p:nvPr/>
        </p:nvPicPr>
        <p:blipFill rotWithShape="1">
          <a:blip r:embed="rId2">
            <a:alphaModFix/>
          </a:blip>
          <a:srcRect/>
          <a:stretch/>
        </p:blipFill>
        <p:spPr>
          <a:xfrm>
            <a:off x="490218" y="261705"/>
            <a:ext cx="711200" cy="232242"/>
          </a:xfrm>
          <a:prstGeom prst="rect">
            <a:avLst/>
          </a:prstGeom>
          <a:noFill/>
          <a:ln>
            <a:noFill/>
          </a:ln>
        </p:spPr>
      </p:pic>
      <p:cxnSp>
        <p:nvCxnSpPr>
          <p:cNvPr id="667" name="Shape 667"/>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spTree>
    <p:extLst>
      <p:ext uri="{BB962C8B-B14F-4D97-AF65-F5344CB8AC3E}">
        <p14:creationId xmlns:p14="http://schemas.microsoft.com/office/powerpoint/2010/main" val="38719659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Pull Quote">
    <p:spTree>
      <p:nvGrpSpPr>
        <p:cNvPr id="1" name="Shape 668"/>
        <p:cNvGrpSpPr/>
        <p:nvPr/>
      </p:nvGrpSpPr>
      <p:grpSpPr>
        <a:xfrm>
          <a:off x="0" y="0"/>
          <a:ext cx="0" cy="0"/>
          <a:chOff x="0" y="0"/>
          <a:chExt cx="0" cy="0"/>
        </a:xfrm>
      </p:grpSpPr>
      <p:sp>
        <p:nvSpPr>
          <p:cNvPr id="669" name="Shape 669"/>
          <p:cNvSpPr txBox="1">
            <a:spLocks noGrp="1"/>
          </p:cNvSpPr>
          <p:nvPr>
            <p:ph type="title"/>
          </p:nvPr>
        </p:nvSpPr>
        <p:spPr>
          <a:xfrm>
            <a:off x="3415902" y="3093209"/>
            <a:ext cx="4985100" cy="9786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70" name="Shape 670"/>
          <p:cNvSpPr txBox="1">
            <a:spLocks noGrp="1"/>
          </p:cNvSpPr>
          <p:nvPr>
            <p:ph type="body" idx="1"/>
          </p:nvPr>
        </p:nvSpPr>
        <p:spPr>
          <a:xfrm>
            <a:off x="3415901" y="4436811"/>
            <a:ext cx="4985100" cy="1606800"/>
          </a:xfrm>
          <a:prstGeom prst="rect">
            <a:avLst/>
          </a:prstGeom>
          <a:noFill/>
          <a:ln>
            <a:noFill/>
          </a:ln>
        </p:spPr>
        <p:txBody>
          <a:bodyPr spcFirstLastPara="1" wrap="square" lIns="91425" tIns="91425" rIns="91425" bIns="91425" anchor="t" anchorCtr="0"/>
          <a:lstStyle>
            <a:lvl1pPr marL="457154" marR="0" lvl="0" indent="-228576" algn="l" rtl="0">
              <a:lnSpc>
                <a:spcPct val="90000"/>
              </a:lnSpc>
              <a:spcBef>
                <a:spcPts val="1000"/>
              </a:spcBef>
              <a:spcAft>
                <a:spcPts val="0"/>
              </a:spcAft>
              <a:buClr>
                <a:srgbClr val="30A2B6"/>
              </a:buClr>
              <a:buSzPts val="1600"/>
              <a:buFont typeface="Arial"/>
              <a:buNone/>
              <a:defRPr sz="1600" b="0" i="0" u="none" strike="noStrike" cap="none">
                <a:solidFill>
                  <a:schemeClr val="dk1"/>
                </a:solidFill>
                <a:latin typeface="Arial"/>
                <a:ea typeface="Arial"/>
                <a:cs typeface="Arial"/>
                <a:sym typeface="Arial"/>
              </a:defRPr>
            </a:lvl1pPr>
            <a:lvl2pPr marL="914306" marR="0" lvl="1" indent="-228576"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460" marR="0" lvl="2"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613" marR="0" lvl="3"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5766" marR="0" lvl="4"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2920" marR="0" lvl="5"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072" marR="0" lvl="6"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226" marR="0" lvl="7"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379" marR="0" lvl="8"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pic>
        <p:nvPicPr>
          <p:cNvPr id="671" name="Shape 671"/>
          <p:cNvPicPr preferRelativeResize="0"/>
          <p:nvPr/>
        </p:nvPicPr>
        <p:blipFill rotWithShape="1">
          <a:blip r:embed="rId2">
            <a:alphaModFix/>
          </a:blip>
          <a:srcRect/>
          <a:stretch/>
        </p:blipFill>
        <p:spPr>
          <a:xfrm>
            <a:off x="563429" y="1294274"/>
            <a:ext cx="1475430" cy="1475430"/>
          </a:xfrm>
          <a:prstGeom prst="rect">
            <a:avLst/>
          </a:prstGeom>
          <a:noFill/>
          <a:ln>
            <a:noFill/>
          </a:ln>
        </p:spPr>
      </p:pic>
      <p:cxnSp>
        <p:nvCxnSpPr>
          <p:cNvPr id="672" name="Shape 672"/>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73" name="Shape 673"/>
          <p:cNvPicPr preferRelativeResize="0"/>
          <p:nvPr/>
        </p:nvPicPr>
        <p:blipFill rotWithShape="1">
          <a:blip r:embed="rId3">
            <a:alphaModFix/>
          </a:blip>
          <a:srcRect/>
          <a:stretch/>
        </p:blipFill>
        <p:spPr>
          <a:xfrm>
            <a:off x="490218" y="261705"/>
            <a:ext cx="711200" cy="232242"/>
          </a:xfrm>
          <a:prstGeom prst="rect">
            <a:avLst/>
          </a:prstGeom>
          <a:noFill/>
          <a:ln>
            <a:noFill/>
          </a:ln>
        </p:spPr>
      </p:pic>
      <p:cxnSp>
        <p:nvCxnSpPr>
          <p:cNvPr id="674" name="Shape 674"/>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spTree>
    <p:extLst>
      <p:ext uri="{BB962C8B-B14F-4D97-AF65-F5344CB8AC3E}">
        <p14:creationId xmlns:p14="http://schemas.microsoft.com/office/powerpoint/2010/main" val="6905174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Photo">
    <p:spTree>
      <p:nvGrpSpPr>
        <p:cNvPr id="1" name="Shape 675"/>
        <p:cNvGrpSpPr/>
        <p:nvPr/>
      </p:nvGrpSpPr>
      <p:grpSpPr>
        <a:xfrm>
          <a:off x="0" y="0"/>
          <a:ext cx="0" cy="0"/>
          <a:chOff x="0" y="0"/>
          <a:chExt cx="0" cy="0"/>
        </a:xfrm>
      </p:grpSpPr>
      <p:sp>
        <p:nvSpPr>
          <p:cNvPr id="676" name="Shape 676"/>
          <p:cNvSpPr txBox="1">
            <a:spLocks noGrp="1"/>
          </p:cNvSpPr>
          <p:nvPr>
            <p:ph type="title"/>
          </p:nvPr>
        </p:nvSpPr>
        <p:spPr>
          <a:xfrm>
            <a:off x="424953" y="760143"/>
            <a:ext cx="3389400" cy="9786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677" name="Shape 677"/>
          <p:cNvSpPr>
            <a:spLocks noGrp="1"/>
          </p:cNvSpPr>
          <p:nvPr>
            <p:ph type="pic" idx="2"/>
          </p:nvPr>
        </p:nvSpPr>
        <p:spPr>
          <a:xfrm>
            <a:off x="4206240" y="758260"/>
            <a:ext cx="4937700" cy="5376600"/>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rgbClr val="30A2B6"/>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78" name="Shape 678"/>
          <p:cNvSpPr txBox="1">
            <a:spLocks noGrp="1"/>
          </p:cNvSpPr>
          <p:nvPr>
            <p:ph type="body" idx="1"/>
          </p:nvPr>
        </p:nvSpPr>
        <p:spPr>
          <a:xfrm>
            <a:off x="424952" y="2360342"/>
            <a:ext cx="3389400" cy="3811500"/>
          </a:xfrm>
          <a:prstGeom prst="rect">
            <a:avLst/>
          </a:prstGeom>
          <a:noFill/>
          <a:ln>
            <a:noFill/>
          </a:ln>
        </p:spPr>
        <p:txBody>
          <a:bodyPr spcFirstLastPara="1" wrap="square" lIns="91425" tIns="91425" rIns="91425" bIns="91425" anchor="t" anchorCtr="0"/>
          <a:lstStyle>
            <a:lvl1pPr marL="457154" marR="0" lvl="0" indent="-228576" algn="l" rtl="0">
              <a:lnSpc>
                <a:spcPct val="90000"/>
              </a:lnSpc>
              <a:spcBef>
                <a:spcPts val="1000"/>
              </a:spcBef>
              <a:spcAft>
                <a:spcPts val="0"/>
              </a:spcAft>
              <a:buClr>
                <a:srgbClr val="30A2B6"/>
              </a:buClr>
              <a:buSzPts val="2200"/>
              <a:buFont typeface="Arial"/>
              <a:buNone/>
              <a:defRPr sz="2200" b="0" i="0" u="none" strike="noStrike" cap="none">
                <a:solidFill>
                  <a:schemeClr val="dk1"/>
                </a:solidFill>
                <a:latin typeface="Arial"/>
                <a:ea typeface="Arial"/>
                <a:cs typeface="Arial"/>
                <a:sym typeface="Arial"/>
              </a:defRPr>
            </a:lvl1pPr>
            <a:lvl2pPr marL="914306" marR="0" lvl="1" indent="-228576"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460" marR="0" lvl="2"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613" marR="0" lvl="3"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5766" marR="0" lvl="4"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2920" marR="0" lvl="5"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072" marR="0" lvl="6"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226" marR="0" lvl="7"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379" marR="0" lvl="8"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79" name="Shape 679"/>
          <p:cNvSpPr txBox="1">
            <a:spLocks noGrp="1"/>
          </p:cNvSpPr>
          <p:nvPr>
            <p:ph type="body" idx="3"/>
          </p:nvPr>
        </p:nvSpPr>
        <p:spPr>
          <a:xfrm>
            <a:off x="424952" y="6493238"/>
            <a:ext cx="8366100" cy="3648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1000"/>
              <a:buFont typeface="Arial"/>
              <a:buNone/>
              <a:defRPr sz="1000" b="0" i="0" u="none" strike="noStrike" cap="none">
                <a:solidFill>
                  <a:schemeClr val="dk1"/>
                </a:solidFill>
                <a:latin typeface="Arial"/>
                <a:ea typeface="Arial"/>
                <a:cs typeface="Arial"/>
                <a:sym typeface="Arial"/>
              </a:defRPr>
            </a:lvl1pPr>
            <a:lvl2pPr marL="914306" marR="0" lvl="1"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460" marR="0" lvl="2"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613" marR="0" lvl="3"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5766" marR="0" lvl="4"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cxnSp>
        <p:nvCxnSpPr>
          <p:cNvPr id="680" name="Shape 680"/>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81" name="Shape 681"/>
          <p:cNvPicPr preferRelativeResize="0"/>
          <p:nvPr/>
        </p:nvPicPr>
        <p:blipFill rotWithShape="1">
          <a:blip r:embed="rId2">
            <a:alphaModFix/>
          </a:blip>
          <a:srcRect/>
          <a:stretch/>
        </p:blipFill>
        <p:spPr>
          <a:xfrm>
            <a:off x="490218" y="261705"/>
            <a:ext cx="711200" cy="232242"/>
          </a:xfrm>
          <a:prstGeom prst="rect">
            <a:avLst/>
          </a:prstGeom>
          <a:noFill/>
          <a:ln>
            <a:noFill/>
          </a:ln>
        </p:spPr>
      </p:pic>
      <p:cxnSp>
        <p:nvCxnSpPr>
          <p:cNvPr id="682" name="Shape 682"/>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spTree>
    <p:extLst>
      <p:ext uri="{BB962C8B-B14F-4D97-AF65-F5344CB8AC3E}">
        <p14:creationId xmlns:p14="http://schemas.microsoft.com/office/powerpoint/2010/main" val="985286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Final Slide">
    <p:spTree>
      <p:nvGrpSpPr>
        <p:cNvPr id="1" name="Shape 684"/>
        <p:cNvGrpSpPr/>
        <p:nvPr/>
      </p:nvGrpSpPr>
      <p:grpSpPr>
        <a:xfrm>
          <a:off x="0" y="0"/>
          <a:ext cx="0" cy="0"/>
          <a:chOff x="0" y="0"/>
          <a:chExt cx="0" cy="0"/>
        </a:xfrm>
      </p:grpSpPr>
      <p:sp>
        <p:nvSpPr>
          <p:cNvPr id="685" name="Shape 685"/>
          <p:cNvSpPr/>
          <p:nvPr/>
        </p:nvSpPr>
        <p:spPr>
          <a:xfrm>
            <a:off x="0" y="4872039"/>
            <a:ext cx="9144000" cy="1986000"/>
          </a:xfrm>
          <a:prstGeom prst="rect">
            <a:avLst/>
          </a:prstGeom>
          <a:solidFill>
            <a:srgbClr val="0065A4"/>
          </a:solidFill>
          <a:ln>
            <a:noFill/>
          </a:ln>
        </p:spPr>
        <p:txBody>
          <a:bodyPr spcFirstLastPara="1" wrap="square" lIns="91425" tIns="45700" rIns="91425" bIns="45700" anchor="ctr" anchorCtr="0">
            <a:noAutofit/>
          </a:bodyPr>
          <a:lstStyle/>
          <a:p>
            <a:pPr marL="0" marR="0" lvl="0" indent="0" algn="ctr" defTabSz="302206"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686" name="Shape 686"/>
          <p:cNvCxnSpPr/>
          <p:nvPr/>
        </p:nvCxnSpPr>
        <p:spPr>
          <a:xfrm>
            <a:off x="0" y="1122363"/>
            <a:ext cx="9144000" cy="0"/>
          </a:xfrm>
          <a:prstGeom prst="straightConnector1">
            <a:avLst/>
          </a:prstGeom>
          <a:noFill/>
          <a:ln w="38100" cap="flat" cmpd="sng">
            <a:solidFill>
              <a:srgbClr val="0065A4"/>
            </a:solidFill>
            <a:prstDash val="solid"/>
            <a:miter lim="800000"/>
            <a:headEnd type="none" w="med" len="med"/>
            <a:tailEnd type="none" w="med" len="med"/>
          </a:ln>
        </p:spPr>
      </p:cxnSp>
      <p:pic>
        <p:nvPicPr>
          <p:cNvPr id="687" name="Shape 687"/>
          <p:cNvPicPr preferRelativeResize="0"/>
          <p:nvPr/>
        </p:nvPicPr>
        <p:blipFill rotWithShape="1">
          <a:blip r:embed="rId2">
            <a:alphaModFix/>
          </a:blip>
          <a:srcRect/>
          <a:stretch/>
        </p:blipFill>
        <p:spPr>
          <a:xfrm>
            <a:off x="411890" y="235782"/>
            <a:ext cx="2833690" cy="777091"/>
          </a:xfrm>
          <a:prstGeom prst="rect">
            <a:avLst/>
          </a:prstGeom>
          <a:noFill/>
          <a:ln>
            <a:noFill/>
          </a:ln>
        </p:spPr>
      </p:pic>
      <p:pic>
        <p:nvPicPr>
          <p:cNvPr id="688" name="Shape 688"/>
          <p:cNvPicPr preferRelativeResize="0"/>
          <p:nvPr/>
        </p:nvPicPr>
        <p:blipFill rotWithShape="1">
          <a:blip r:embed="rId3">
            <a:alphaModFix/>
          </a:blip>
          <a:srcRect/>
          <a:stretch/>
        </p:blipFill>
        <p:spPr>
          <a:xfrm>
            <a:off x="457200" y="4709161"/>
            <a:ext cx="8217408" cy="2148840"/>
          </a:xfrm>
          <a:prstGeom prst="rect">
            <a:avLst/>
          </a:prstGeom>
          <a:noFill/>
          <a:ln>
            <a:noFill/>
          </a:ln>
        </p:spPr>
      </p:pic>
      <p:sp>
        <p:nvSpPr>
          <p:cNvPr id="689" name="Shape 689"/>
          <p:cNvSpPr txBox="1"/>
          <p:nvPr/>
        </p:nvSpPr>
        <p:spPr>
          <a:xfrm>
            <a:off x="457200" y="2544417"/>
            <a:ext cx="8217300" cy="769500"/>
          </a:xfrm>
          <a:prstGeom prst="rect">
            <a:avLst/>
          </a:prstGeom>
          <a:noFill/>
          <a:ln>
            <a:noFill/>
          </a:ln>
        </p:spPr>
        <p:txBody>
          <a:bodyPr spcFirstLastPara="1" wrap="square" lIns="91425" tIns="45700" rIns="91425" bIns="45700" anchor="t" anchorCtr="0">
            <a:noAutofit/>
          </a:bodyPr>
          <a:lstStyle/>
          <a:p>
            <a:pPr marL="0" marR="0" lvl="0" indent="0" algn="l" defTabSz="302206" rtl="0" eaLnBrk="1" fontAlgn="auto" latinLnBrk="0" hangingPunct="0">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srgbClr val="000000"/>
                </a:solidFill>
                <a:effectLst/>
                <a:uLnTx/>
                <a:uFillTx/>
                <a:latin typeface="Arial"/>
                <a:ea typeface="Arial"/>
                <a:cs typeface="Arial"/>
                <a:sym typeface="Arial"/>
              </a:rPr>
              <a:t>Thank you!</a:t>
            </a:r>
            <a:endParaRPr kumimoji="0" sz="1100" b="0" i="0" u="none" strike="noStrike" kern="0" cap="none" spc="0" normalizeH="0" baseline="0" noProof="0">
              <a:ln>
                <a:noFill/>
              </a:ln>
              <a:solidFill>
                <a:srgbClr val="000000"/>
              </a:solidFill>
              <a:effectLst/>
              <a:uLnTx/>
              <a:uFillTx/>
              <a:latin typeface="Helvetica"/>
              <a:ea typeface="+mn-ea"/>
              <a:cs typeface="Helvetica"/>
              <a:sym typeface="Helvetica"/>
            </a:endParaRPr>
          </a:p>
        </p:txBody>
      </p:sp>
    </p:spTree>
    <p:extLst>
      <p:ext uri="{BB962C8B-B14F-4D97-AF65-F5344CB8AC3E}">
        <p14:creationId xmlns:p14="http://schemas.microsoft.com/office/powerpoint/2010/main" val="2768466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2" name="Shape 252"/>
          <p:cNvSpPr>
            <a:spLocks noGrp="1"/>
          </p:cNvSpPr>
          <p:nvPr>
            <p:ph type="sldNum" sz="quarter" idx="2"/>
          </p:nvPr>
        </p:nvSpPr>
        <p:spPr>
          <a:xfrm>
            <a:off x="6553211" y="6389055"/>
            <a:ext cx="2133600" cy="299727"/>
          </a:xfrm>
          <a:prstGeom prst="rect">
            <a:avLst/>
          </a:prstGeom>
        </p:spPr>
        <p:txBody>
          <a:bodyPr wrap="square" lIns="62689" tIns="62689" rIns="62689" bIns="62689" anchor="ctr">
            <a:spAutoFit/>
          </a:bodyPr>
          <a:lstStyle>
            <a:lvl1pPr algn="r" defTabSz="620435">
              <a:defRPr sz="1125">
                <a:solidFill>
                  <a:srgbClr val="888888"/>
                </a:solidFill>
                <a:latin typeface="Calibri"/>
                <a:ea typeface="Calibri"/>
                <a:cs typeface="Calibri"/>
                <a:sym typeface="Calibri"/>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637031850"/>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963" y="2008821"/>
            <a:ext cx="8229600" cy="4475164"/>
          </a:xfrm>
        </p:spPr>
        <p:txBody>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34963" y="762000"/>
            <a:ext cx="8229600" cy="1143000"/>
          </a:xfrm>
        </p:spPr>
        <p:txBody>
          <a:bodyPr anchor="ctr"/>
          <a:lstStyle/>
          <a:p>
            <a:r>
              <a:rPr lang="en-US" dirty="0"/>
              <a:t>Click to edit Master title style</a:t>
            </a:r>
          </a:p>
        </p:txBody>
      </p:sp>
    </p:spTree>
    <p:extLst>
      <p:ext uri="{BB962C8B-B14F-4D97-AF65-F5344CB8AC3E}">
        <p14:creationId xmlns:p14="http://schemas.microsoft.com/office/powerpoint/2010/main" val="37546432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12" name="Rectangle 11"/>
          <p:cNvSpPr/>
          <p:nvPr userDrawn="1"/>
        </p:nvSpPr>
        <p:spPr bwMode="auto">
          <a:xfrm>
            <a:off x="0" y="0"/>
            <a:ext cx="9144000" cy="6858000"/>
          </a:xfrm>
          <a:prstGeom prst="rect">
            <a:avLst/>
          </a:prstGeom>
          <a:solidFill>
            <a:srgbClr val="0065A4"/>
          </a:solidFill>
          <a:ln w="9525" cap="flat" cmpd="sng" algn="ctr">
            <a:noFill/>
            <a:prstDash val="solid"/>
            <a:round/>
            <a:headEnd type="none" w="med" len="med"/>
            <a:tailEnd type="none" w="med" len="med"/>
          </a:ln>
          <a:effectLst/>
        </p:spPr>
        <p:txBody>
          <a:bodyPr vert="horz" wrap="square" lIns="86576" tIns="43330" rIns="86576" bIns="43330" numCol="1" rtlCol="0" anchor="t" anchorCtr="0" compatLnSpc="1">
            <a:prstTxWarp prst="textNoShape">
              <a:avLst/>
            </a:prstTxWarp>
          </a:bodyPr>
          <a:lstStyle/>
          <a:p>
            <a:pPr marL="0" marR="0" lvl="0" indent="0" algn="l" defTabSz="609976" rtl="0" eaLnBrk="0" fontAlgn="base" latinLnBrk="0" hangingPunct="0">
              <a:lnSpc>
                <a:spcPct val="100000"/>
              </a:lnSpc>
              <a:spcBef>
                <a:spcPct val="0"/>
              </a:spcBef>
              <a:spcAft>
                <a:spcPct val="0"/>
              </a:spcAft>
              <a:buClrTx/>
              <a:buSzTx/>
              <a:buFontTx/>
              <a:buNone/>
              <a:tabLst/>
              <a:defRPr/>
            </a:pPr>
            <a:endParaRPr kumimoji="0" lang="en-US" sz="2391" b="0" i="0" u="none" strike="noStrike" kern="1200" cap="none" spc="0" normalizeH="0" baseline="0" noProof="0" dirty="0">
              <a:ln>
                <a:noFill/>
              </a:ln>
              <a:solidFill>
                <a:prstClr val="black"/>
              </a:solidFill>
              <a:effectLst/>
              <a:uLnTx/>
              <a:uFillTx/>
              <a:latin typeface="Arial" charset="0"/>
              <a:ea typeface="ヒラギノ角ゴ Pro W3" charset="-128"/>
              <a:cs typeface="Helvetica"/>
              <a:sym typeface="Helvetica"/>
            </a:endParaRPr>
          </a:p>
        </p:txBody>
      </p:sp>
      <p:sp>
        <p:nvSpPr>
          <p:cNvPr id="3074" name="Rectangle 2"/>
          <p:cNvSpPr>
            <a:spLocks noGrp="1" noChangeArrowheads="1"/>
          </p:cNvSpPr>
          <p:nvPr>
            <p:ph type="ctrTitle"/>
          </p:nvPr>
        </p:nvSpPr>
        <p:spPr>
          <a:xfrm>
            <a:off x="334963" y="750887"/>
            <a:ext cx="8229600" cy="3851276"/>
          </a:xfrm>
        </p:spPr>
        <p:txBody>
          <a:bodyPr anchor="t"/>
          <a:lstStyle>
            <a:lvl1pPr>
              <a:spcBef>
                <a:spcPts val="0"/>
              </a:spcBef>
              <a:defRPr sz="5976">
                <a:solidFill>
                  <a:schemeClr val="bg1"/>
                </a:solidFill>
              </a:defRPr>
            </a:lvl1pPr>
          </a:lstStyle>
          <a:p>
            <a:r>
              <a:rPr lang="en-US" dirty="0"/>
              <a:t>Click to edit Master title style</a:t>
            </a:r>
          </a:p>
        </p:txBody>
      </p:sp>
      <p:sp>
        <p:nvSpPr>
          <p:cNvPr id="3075" name="Rectangle 3"/>
          <p:cNvSpPr>
            <a:spLocks noGrp="1" noChangeArrowheads="1"/>
          </p:cNvSpPr>
          <p:nvPr>
            <p:ph type="subTitle" idx="1"/>
          </p:nvPr>
        </p:nvSpPr>
        <p:spPr>
          <a:xfrm>
            <a:off x="334963" y="4603176"/>
            <a:ext cx="5350933" cy="879475"/>
          </a:xfrm>
        </p:spPr>
        <p:txBody>
          <a:bodyPr/>
          <a:lstStyle>
            <a:lvl1pPr marL="0" indent="0">
              <a:spcAft>
                <a:spcPts val="600"/>
              </a:spcAft>
              <a:buFontTx/>
              <a:buNone/>
              <a:defRPr sz="1969" b="1">
                <a:solidFill>
                  <a:schemeClr val="bg1"/>
                </a:solidFill>
              </a:defRPr>
            </a:lvl1pPr>
          </a:lstStyle>
          <a:p>
            <a:r>
              <a:rPr lang="en-US" dirty="0"/>
              <a:t>Click to edit Master subtitle style</a:t>
            </a:r>
          </a:p>
        </p:txBody>
      </p:sp>
      <p:sp>
        <p:nvSpPr>
          <p:cNvPr id="8" name="Text Box 9"/>
          <p:cNvSpPr txBox="1">
            <a:spLocks noChangeArrowheads="1"/>
          </p:cNvSpPr>
          <p:nvPr userDrawn="1"/>
        </p:nvSpPr>
        <p:spPr bwMode="auto">
          <a:xfrm>
            <a:off x="5872480" y="290962"/>
            <a:ext cx="2905761" cy="195677"/>
          </a:xfrm>
          <a:prstGeom prst="rect">
            <a:avLst/>
          </a:prstGeom>
          <a:noFill/>
          <a:ln w="9525">
            <a:noFill/>
            <a:miter lim="800000"/>
            <a:headEnd/>
            <a:tailEnd/>
          </a:ln>
        </p:spPr>
        <p:txBody>
          <a:bodyPr wrap="square" lIns="86576" tIns="43330" rIns="86576" bIns="43330">
            <a:prstTxWarp prst="textNoShape">
              <a:avLst/>
            </a:prstTxWarp>
            <a:spAutoFit/>
          </a:bodyPr>
          <a:lstStyle/>
          <a:p>
            <a:pPr marL="0" marR="0" lvl="0" indent="0" algn="r" defTabSz="609976" rtl="0" eaLnBrk="0" fontAlgn="base" latinLnBrk="0" hangingPunct="0">
              <a:lnSpc>
                <a:spcPct val="100000"/>
              </a:lnSpc>
              <a:spcBef>
                <a:spcPts val="230"/>
              </a:spcBef>
              <a:spcAft>
                <a:spcPct val="0"/>
              </a:spcAft>
              <a:buClrTx/>
              <a:buSzTx/>
              <a:buFontTx/>
              <a:buNone/>
              <a:tabLst/>
              <a:defRPr/>
            </a:pPr>
            <a:r>
              <a:rPr kumimoji="0" lang="en-US" sz="703" b="1" i="0" u="none" strike="noStrike" kern="1200" cap="none" spc="0" normalizeH="0" baseline="0" noProof="0" dirty="0">
                <a:ln>
                  <a:noFill/>
                </a:ln>
                <a:solidFill>
                  <a:srgbClr val="000000"/>
                </a:solidFill>
                <a:effectLst/>
                <a:uLnTx/>
                <a:uFillTx/>
                <a:latin typeface="Arial" charset="0"/>
                <a:ea typeface="ヒラギノ角ゴ Pro W3" charset="-128"/>
                <a:cs typeface="Helvetica"/>
                <a:sym typeface="Helvetica"/>
              </a:rPr>
              <a:t>PRESENTATION TITLE IN HEADER / JUNE 8, 2012</a:t>
            </a:r>
            <a:endParaRPr kumimoji="0" lang="en-US" sz="703" b="0" i="0" u="none" strike="noStrike" kern="1200" cap="none" spc="0" normalizeH="0" baseline="0" noProof="0" dirty="0">
              <a:ln>
                <a:noFill/>
              </a:ln>
              <a:solidFill>
                <a:srgbClr val="000000"/>
              </a:solidFill>
              <a:effectLst/>
              <a:uLnTx/>
              <a:uFillTx/>
              <a:latin typeface="Arial" charset="0"/>
              <a:ea typeface="ヒラギノ角ゴ Pro W3" charset="-128"/>
              <a:cs typeface="Helvetica"/>
              <a:sym typeface="Helvetica"/>
            </a:endParaRPr>
          </a:p>
        </p:txBody>
      </p:sp>
      <p:sp>
        <p:nvSpPr>
          <p:cNvPr id="9" name="Text Box 9"/>
          <p:cNvSpPr txBox="1">
            <a:spLocks noChangeArrowheads="1"/>
          </p:cNvSpPr>
          <p:nvPr userDrawn="1"/>
        </p:nvSpPr>
        <p:spPr bwMode="auto">
          <a:xfrm>
            <a:off x="365768" y="280804"/>
            <a:ext cx="3251200" cy="195677"/>
          </a:xfrm>
          <a:prstGeom prst="rect">
            <a:avLst/>
          </a:prstGeom>
          <a:noFill/>
          <a:ln w="9525">
            <a:noFill/>
            <a:miter lim="800000"/>
            <a:headEnd/>
            <a:tailEnd/>
          </a:ln>
        </p:spPr>
        <p:txBody>
          <a:bodyPr wrap="square" lIns="86576" tIns="43330" rIns="86576" bIns="43330">
            <a:prstTxWarp prst="textNoShape">
              <a:avLst/>
            </a:prstTxWarp>
            <a:spAutoFit/>
          </a:bodyPr>
          <a:lstStyle/>
          <a:p>
            <a:pPr marL="0" marR="0" lvl="0" indent="0" algn="l" defTabSz="609976" rtl="0" eaLnBrk="0" fontAlgn="base" latinLnBrk="0" hangingPunct="0">
              <a:lnSpc>
                <a:spcPct val="100000"/>
              </a:lnSpc>
              <a:spcBef>
                <a:spcPts val="230"/>
              </a:spcBef>
              <a:spcAft>
                <a:spcPct val="0"/>
              </a:spcAft>
              <a:buClrTx/>
              <a:buSzTx/>
              <a:buFontTx/>
              <a:buNone/>
              <a:tabLst/>
              <a:defRPr/>
            </a:pPr>
            <a:r>
              <a:rPr kumimoji="0" lang="en-US" sz="703" b="1" i="0" u="none" strike="noStrike" kern="1200" cap="none" spc="0" normalizeH="0" baseline="0" noProof="0" dirty="0">
                <a:ln>
                  <a:noFill/>
                </a:ln>
                <a:solidFill>
                  <a:srgbClr val="000000"/>
                </a:solidFill>
                <a:effectLst/>
                <a:uLnTx/>
                <a:uFillTx/>
                <a:latin typeface="Arial" charset="0"/>
                <a:ea typeface="ヒラギノ角ゴ Pro W3" charset="-128"/>
                <a:cs typeface="Helvetica"/>
                <a:sym typeface="Helvetica"/>
              </a:rPr>
              <a:t>COMMUNITY COLLEGE RESEARCH CENTER</a:t>
            </a:r>
            <a:endParaRPr kumimoji="0" lang="en-US" sz="703" b="0" i="0" u="none" strike="noStrike" kern="1200" cap="none" spc="0" normalizeH="0" baseline="0" noProof="0" dirty="0">
              <a:ln>
                <a:noFill/>
              </a:ln>
              <a:solidFill>
                <a:srgbClr val="000000"/>
              </a:solidFill>
              <a:effectLst/>
              <a:uLnTx/>
              <a:uFillTx/>
              <a:latin typeface="Arial" charset="0"/>
              <a:ea typeface="ヒラギノ角ゴ Pro W3" charset="-128"/>
              <a:cs typeface="Helvetica"/>
              <a:sym typeface="Helvetica"/>
            </a:endParaRPr>
          </a:p>
        </p:txBody>
      </p:sp>
      <p:sp>
        <p:nvSpPr>
          <p:cNvPr id="10" name="Rectangle 9"/>
          <p:cNvSpPr/>
          <p:nvPr userDrawn="1"/>
        </p:nvSpPr>
        <p:spPr bwMode="auto">
          <a:xfrm>
            <a:off x="457200" y="528320"/>
            <a:ext cx="8229600" cy="172720"/>
          </a:xfrm>
          <a:prstGeom prst="rect">
            <a:avLst/>
          </a:prstGeom>
          <a:solidFill>
            <a:srgbClr val="141313"/>
          </a:solidFill>
          <a:ln w="9525" cap="flat" cmpd="sng" algn="ctr">
            <a:noFill/>
            <a:prstDash val="solid"/>
            <a:round/>
            <a:headEnd type="none" w="med" len="med"/>
            <a:tailEnd type="none" w="med" len="med"/>
          </a:ln>
          <a:effectLst/>
        </p:spPr>
        <p:txBody>
          <a:bodyPr vert="horz" wrap="square" lIns="86576" tIns="43330" rIns="86576" bIns="43330" numCol="1" rtlCol="0" anchor="t" anchorCtr="0" compatLnSpc="1">
            <a:prstTxWarp prst="textNoShape">
              <a:avLst/>
            </a:prstTxWarp>
          </a:bodyPr>
          <a:lstStyle/>
          <a:p>
            <a:pPr marL="0" marR="0" lvl="0" indent="0" algn="l" defTabSz="609976" rtl="0" eaLnBrk="0" fontAlgn="base" latinLnBrk="0" hangingPunct="0">
              <a:lnSpc>
                <a:spcPct val="100000"/>
              </a:lnSpc>
              <a:spcBef>
                <a:spcPct val="0"/>
              </a:spcBef>
              <a:spcAft>
                <a:spcPct val="0"/>
              </a:spcAft>
              <a:buClrTx/>
              <a:buSzTx/>
              <a:buFontTx/>
              <a:buNone/>
              <a:tabLst/>
              <a:defRPr/>
            </a:pPr>
            <a:endParaRPr kumimoji="0" lang="en-US" sz="2391" b="0" i="0" u="none" strike="noStrike" kern="1200" cap="none" spc="0" normalizeH="0" baseline="0" noProof="0">
              <a:ln>
                <a:noFill/>
              </a:ln>
              <a:solidFill>
                <a:prstClr val="black"/>
              </a:solidFill>
              <a:effectLst/>
              <a:uLnTx/>
              <a:uFillTx/>
              <a:latin typeface="Arial" charset="0"/>
              <a:ea typeface="ヒラギノ角ゴ Pro W3" charset="-128"/>
              <a:cs typeface="Helvetica"/>
              <a:sym typeface="Helvetica"/>
            </a:endParaRPr>
          </a:p>
        </p:txBody>
      </p:sp>
    </p:spTree>
    <p:extLst>
      <p:ext uri="{BB962C8B-B14F-4D97-AF65-F5344CB8AC3E}">
        <p14:creationId xmlns:p14="http://schemas.microsoft.com/office/powerpoint/2010/main" val="25835578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302206"/>
            <a:fld id="{DE8D6F66-3772-4378-A47F-9B36BBECABB6}" type="datetimeFigureOut">
              <a:rPr lang="en-US" sz="773" smtClean="0">
                <a:solidFill>
                  <a:prstClr val="black">
                    <a:tint val="75000"/>
                  </a:prstClr>
                </a:solidFill>
              </a:rPr>
              <a:pPr defTabSz="302206"/>
              <a:t>6/22/2020</a:t>
            </a:fld>
            <a:endParaRPr lang="en-US" sz="773">
              <a:solidFill>
                <a:prstClr val="black">
                  <a:tint val="75000"/>
                </a:prstClr>
              </a:solidFill>
            </a:endParaRPr>
          </a:p>
        </p:txBody>
      </p:sp>
      <p:sp>
        <p:nvSpPr>
          <p:cNvPr id="4" name="Footer Placeholder 3"/>
          <p:cNvSpPr>
            <a:spLocks noGrp="1"/>
          </p:cNvSpPr>
          <p:nvPr>
            <p:ph type="ftr" sz="quarter" idx="11"/>
          </p:nvPr>
        </p:nvSpPr>
        <p:spPr/>
        <p:txBody>
          <a:bodyPr/>
          <a:lstStyle/>
          <a:p>
            <a:pPr defTabSz="302206"/>
            <a:endParaRPr lang="en-US" sz="773">
              <a:solidFill>
                <a:prstClr val="black">
                  <a:tint val="75000"/>
                </a:prstClr>
              </a:solidFill>
            </a:endParaRPr>
          </a:p>
        </p:txBody>
      </p:sp>
      <p:sp>
        <p:nvSpPr>
          <p:cNvPr id="5" name="Slide Number Placeholder 4"/>
          <p:cNvSpPr>
            <a:spLocks noGrp="1"/>
          </p:cNvSpPr>
          <p:nvPr>
            <p:ph type="sldNum" sz="quarter" idx="12"/>
          </p:nvPr>
        </p:nvSpPr>
        <p:spPr/>
        <p:txBody>
          <a:bodyPr/>
          <a:lstStyle/>
          <a:p>
            <a:pPr defTabSz="302206"/>
            <a:fld id="{85D89EFE-2D53-420E-97B2-34175C946FAB}" type="slidenum">
              <a:rPr lang="en-US" sz="773" smtClean="0">
                <a:solidFill>
                  <a:prstClr val="black">
                    <a:tint val="75000"/>
                  </a:prstClr>
                </a:solidFill>
              </a:rPr>
              <a:pPr defTabSz="302206"/>
              <a:t>‹#›</a:t>
            </a:fld>
            <a:endParaRPr lang="en-US" sz="773">
              <a:solidFill>
                <a:prstClr val="black">
                  <a:tint val="75000"/>
                </a:prstClr>
              </a:solidFill>
            </a:endParaRPr>
          </a:p>
        </p:txBody>
      </p:sp>
    </p:spTree>
    <p:extLst>
      <p:ext uri="{BB962C8B-B14F-4D97-AF65-F5344CB8AC3E}">
        <p14:creationId xmlns:p14="http://schemas.microsoft.com/office/powerpoint/2010/main" val="13088248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6" y="762003"/>
            <a:ext cx="7848600" cy="5364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65016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973" y="762000"/>
            <a:ext cx="8224520" cy="1149667"/>
          </a:xfrm>
        </p:spPr>
        <p:txBody>
          <a:bodyPr anchor="ctr"/>
          <a:lstStyle/>
          <a:p>
            <a:r>
              <a:rPr lang="en-US" dirty="0"/>
              <a:t>Click to edit Master title style</a:t>
            </a:r>
          </a:p>
        </p:txBody>
      </p:sp>
      <p:sp>
        <p:nvSpPr>
          <p:cNvPr id="3" name="TextBox 2"/>
          <p:cNvSpPr txBox="1"/>
          <p:nvPr userDrawn="1"/>
        </p:nvSpPr>
        <p:spPr>
          <a:xfrm>
            <a:off x="630025" y="3108967"/>
            <a:ext cx="174908" cy="455428"/>
          </a:xfrm>
          <a:prstGeom prst="rect">
            <a:avLst/>
          </a:prstGeom>
          <a:noFill/>
        </p:spPr>
        <p:txBody>
          <a:bodyPr wrap="none" lIns="86576" tIns="43330" rIns="86576" bIns="43330" rtlCol="0">
            <a:spAutoFit/>
          </a:bodyPr>
          <a:lstStyle/>
          <a:p>
            <a:pPr marL="0" marR="0" lvl="0" indent="0" algn="l" defTabSz="609976" rtl="0" eaLnBrk="0" fontAlgn="base" latinLnBrk="0" hangingPunct="0">
              <a:lnSpc>
                <a:spcPct val="100000"/>
              </a:lnSpc>
              <a:spcBef>
                <a:spcPct val="0"/>
              </a:spcBef>
              <a:spcAft>
                <a:spcPct val="0"/>
              </a:spcAft>
              <a:buClrTx/>
              <a:buSzTx/>
              <a:buFontTx/>
              <a:buNone/>
              <a:tabLst/>
              <a:defRPr/>
            </a:pPr>
            <a:endParaRPr kumimoji="0" lang="en-US" sz="2391" b="0" i="0" u="none" strike="noStrike" kern="1200" cap="none" spc="0" normalizeH="0" baseline="0" noProof="0" dirty="0">
              <a:ln>
                <a:noFill/>
              </a:ln>
              <a:solidFill>
                <a:prstClr val="black"/>
              </a:solidFill>
              <a:effectLst/>
              <a:uLnTx/>
              <a:uFillTx/>
              <a:latin typeface="Arial" charset="0"/>
              <a:ea typeface="ヒラギノ角ゴ Pro W3" charset="-128"/>
              <a:cs typeface="Helvetica"/>
              <a:sym typeface="Helvetica"/>
            </a:endParaRPr>
          </a:p>
        </p:txBody>
      </p:sp>
    </p:spTree>
    <p:extLst>
      <p:ext uri="{BB962C8B-B14F-4D97-AF65-F5344CB8AC3E}">
        <p14:creationId xmlns:p14="http://schemas.microsoft.com/office/powerpoint/2010/main" val="541604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1520" y="133774"/>
            <a:ext cx="7680960" cy="1371600"/>
          </a:xfrm>
        </p:spPr>
        <p:txBody>
          <a:bodyPr/>
          <a:lstStyle>
            <a:lvl1pPr>
              <a:defRPr>
                <a:solidFill>
                  <a:srgbClr val="5E5338"/>
                </a:solidFill>
                <a:effectLst>
                  <a:outerShdw blurRad="38100" dist="38100" dir="2700000" algn="tl">
                    <a:schemeClr val="bg1">
                      <a:lumMod val="65000"/>
                      <a:lumOff val="35000"/>
                      <a:alpha val="43000"/>
                    </a:schemeClr>
                  </a:outerShdw>
                </a:effectLst>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2">
                    <a:lumMod val="25000"/>
                  </a:schemeClr>
                </a:solidFill>
              </a:defRPr>
            </a:lvl1pPr>
          </a:lstStyle>
          <a:p>
            <a:fld id="{CA8C28C9-49BD-154E-81F1-36BC551BC087}" type="slidenum">
              <a:rPr lang="en-US" smtClean="0">
                <a:solidFill>
                  <a:srgbClr val="E3DED1">
                    <a:lumMod val="25000"/>
                  </a:srgbClr>
                </a:solidFill>
              </a:rPr>
              <a:pPr/>
              <a:t>‹#›</a:t>
            </a:fld>
            <a:endParaRPr lang="en-US" dirty="0">
              <a:solidFill>
                <a:srgbClr val="E3DED1">
                  <a:lumMod val="25000"/>
                </a:srgbClr>
              </a:solidFill>
            </a:endParaRPr>
          </a:p>
        </p:txBody>
      </p:sp>
      <p:sp>
        <p:nvSpPr>
          <p:cNvPr id="7" name="Content Placeholder 6"/>
          <p:cNvSpPr>
            <a:spLocks noGrp="1"/>
          </p:cNvSpPr>
          <p:nvPr>
            <p:ph sz="quarter" idx="11"/>
          </p:nvPr>
        </p:nvSpPr>
        <p:spPr>
          <a:xfrm>
            <a:off x="1493274" y="1799662"/>
            <a:ext cx="6157452" cy="3495010"/>
          </a:xfrm>
        </p:spPr>
        <p:txBody>
          <a:bodyPr/>
          <a:lstStyle>
            <a:lvl1pPr>
              <a:defRPr sz="2800" baseline="0">
                <a:solidFill>
                  <a:schemeClr val="tx1"/>
                </a:solidFill>
              </a:defRPr>
            </a:lvl1pPr>
            <a:lvl2pPr>
              <a:defRPr baseline="0">
                <a:solidFill>
                  <a:srgbClr val="FFFF00"/>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3277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Blank Layout">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custDataLst>
              <p:tags r:id="rId2"/>
            </p:custDataLst>
          </p:nvPr>
        </p:nvGraphicFramePr>
        <p:xfrm>
          <a:off x="1591" y="1591"/>
          <a:ext cx="1587" cy="1588"/>
        </p:xfrm>
        <a:graphic>
          <a:graphicData uri="http://schemas.openxmlformats.org/presentationml/2006/ole">
            <mc:AlternateContent xmlns:mc="http://schemas.openxmlformats.org/markup-compatibility/2006">
              <mc:Choice xmlns:v="urn:schemas-microsoft-com:vml" Requires="v">
                <p:oleObj spid="_x0000_s3074" name="think-cell Slide" r:id="rId4" imgW="360" imgH="360" progId="TCLayout.ActiveDocument.1">
                  <p:embed/>
                </p:oleObj>
              </mc:Choice>
              <mc:Fallback>
                <p:oleObj name="think-cell Slide" r:id="rId4" imgW="360" imgH="360" progId="TCLayout.ActiveDocument.1">
                  <p:embed/>
                  <p:pic>
                    <p:nvPicPr>
                      <p:cNvPr id="4"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1" y="1591"/>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7"/>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22131" y="6400847"/>
            <a:ext cx="1279525" cy="325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1176" y="242891"/>
            <a:ext cx="8742363" cy="369332"/>
          </a:xfrm>
        </p:spPr>
        <p:txBody>
          <a:bodyPr/>
          <a:lstStyle>
            <a:lvl1pPr>
              <a:defRPr sz="2400"/>
            </a:lvl1pPr>
          </a:lstStyle>
          <a:p>
            <a:r>
              <a:rPr lang="en-US"/>
              <a:t>Click to edit Master title style</a:t>
            </a:r>
            <a:endParaRPr lang="en-US" dirty="0"/>
          </a:p>
        </p:txBody>
      </p:sp>
      <p:sp>
        <p:nvSpPr>
          <p:cNvPr id="9" name="Text Placeholder 11"/>
          <p:cNvSpPr>
            <a:spLocks noGrp="1"/>
          </p:cNvSpPr>
          <p:nvPr>
            <p:ph type="body" sz="quarter" idx="13"/>
          </p:nvPr>
        </p:nvSpPr>
        <p:spPr>
          <a:xfrm>
            <a:off x="212319" y="6254461"/>
            <a:ext cx="8686800" cy="230832"/>
          </a:xfrm>
        </p:spPr>
        <p:txBody>
          <a:bodyPr lIns="88967" tIns="44484" rIns="88967" bIns="44484" anchor="b">
            <a:noAutofit/>
          </a:bodyPr>
          <a:lstStyle>
            <a:lvl1pPr>
              <a:defRPr sz="900" baseline="0"/>
            </a:lvl1pPr>
          </a:lstStyle>
          <a:p>
            <a:pPr lvl="0"/>
            <a:r>
              <a:rPr lang="en-US"/>
              <a:t>Click to edit Master text styles</a:t>
            </a:r>
          </a:p>
        </p:txBody>
      </p:sp>
      <p:sp>
        <p:nvSpPr>
          <p:cNvPr id="6" name="Date Placeholder 5"/>
          <p:cNvSpPr>
            <a:spLocks noGrp="1"/>
          </p:cNvSpPr>
          <p:nvPr>
            <p:ph type="dt" sz="half" idx="14"/>
          </p:nvPr>
        </p:nvSpPr>
        <p:spPr>
          <a:xfrm>
            <a:off x="5091113" y="6493429"/>
            <a:ext cx="2133600" cy="182563"/>
          </a:xfrm>
          <a:prstGeom prst="rect">
            <a:avLst/>
          </a:prstGeom>
        </p:spPr>
        <p:txBody>
          <a:bodyPr lIns="88967" tIns="44484" rIns="88967" bIns="44484"/>
          <a:lstStyle>
            <a:lvl1pPr>
              <a:defRPr/>
            </a:lvl1pPr>
          </a:lstStyle>
          <a:p>
            <a:pPr defTabSz="625955" eaLnBrk="0" fontAlgn="base">
              <a:spcBef>
                <a:spcPct val="0"/>
              </a:spcBef>
              <a:spcAft>
                <a:spcPct val="0"/>
              </a:spcAft>
            </a:pPr>
            <a:fld id="{E169A2AA-1921-43E5-9020-CC4D5CB96CC1}" type="datetime2">
              <a:rPr lang="en-US" altLang="en-US" sz="2400" smtClean="0">
                <a:ea typeface="ヒラギノ角ゴ Pro W3"/>
              </a:rPr>
              <a:pPr defTabSz="625955" eaLnBrk="0" fontAlgn="base">
                <a:spcBef>
                  <a:spcPct val="0"/>
                </a:spcBef>
                <a:spcAft>
                  <a:spcPct val="0"/>
                </a:spcAft>
              </a:pPr>
              <a:t>Monday, June 22, 2020</a:t>
            </a:fld>
            <a:endParaRPr lang="en-US" altLang="en-US" sz="2400">
              <a:ea typeface="ヒラギノ角ゴ Pro W3"/>
            </a:endParaRPr>
          </a:p>
        </p:txBody>
      </p:sp>
      <p:sp>
        <p:nvSpPr>
          <p:cNvPr id="7" name="Footer Placeholder 6"/>
          <p:cNvSpPr>
            <a:spLocks noGrp="1"/>
          </p:cNvSpPr>
          <p:nvPr>
            <p:ph type="ftr" sz="quarter" idx="15"/>
          </p:nvPr>
        </p:nvSpPr>
        <p:spPr>
          <a:xfrm>
            <a:off x="212725" y="6493429"/>
            <a:ext cx="2895600" cy="182563"/>
          </a:xfrm>
          <a:prstGeom prst="rect">
            <a:avLst/>
          </a:prstGeom>
        </p:spPr>
        <p:txBody>
          <a:bodyPr lIns="88967" tIns="44484" rIns="88967" bIns="44484"/>
          <a:lstStyle>
            <a:lvl1pPr>
              <a:defRPr/>
            </a:lvl1pPr>
          </a:lstStyle>
          <a:p>
            <a:pPr defTabSz="625955" eaLnBrk="0" fontAlgn="base">
              <a:spcBef>
                <a:spcPct val="0"/>
              </a:spcBef>
              <a:spcAft>
                <a:spcPct val="0"/>
              </a:spcAft>
              <a:defRPr/>
            </a:pPr>
            <a:r>
              <a:rPr lang="en-US" sz="2400">
                <a:ea typeface="ヒラギノ角ゴ Pro W3"/>
              </a:rPr>
              <a:t>DRAFT - for discussion purposes</a:t>
            </a:r>
          </a:p>
        </p:txBody>
      </p:sp>
      <p:sp>
        <p:nvSpPr>
          <p:cNvPr id="8" name="Slide Number Placeholder 9"/>
          <p:cNvSpPr>
            <a:spLocks noGrp="1"/>
          </p:cNvSpPr>
          <p:nvPr>
            <p:ph type="sldNum" sz="quarter" idx="16"/>
          </p:nvPr>
        </p:nvSpPr>
        <p:spPr>
          <a:xfrm>
            <a:off x="4114800" y="6493429"/>
            <a:ext cx="914400" cy="182563"/>
          </a:xfrm>
          <a:prstGeom prst="rect">
            <a:avLst/>
          </a:prstGeom>
        </p:spPr>
        <p:txBody>
          <a:bodyPr lIns="88967" tIns="44484" rIns="88967" bIns="44484"/>
          <a:lstStyle>
            <a:lvl1pPr>
              <a:defRPr/>
            </a:lvl1pPr>
          </a:lstStyle>
          <a:p>
            <a:pPr defTabSz="625955" eaLnBrk="0" fontAlgn="base">
              <a:spcBef>
                <a:spcPct val="0"/>
              </a:spcBef>
              <a:spcAft>
                <a:spcPct val="0"/>
              </a:spcAft>
            </a:pPr>
            <a:fld id="{76AAC7E1-7A03-457F-A246-EDC5C1100EA6}" type="slidenum">
              <a:rPr lang="en-US" altLang="en-US" sz="2400" smtClean="0">
                <a:ea typeface="ヒラギノ角ゴ Pro W3"/>
              </a:rPr>
              <a:pPr defTabSz="625955" eaLnBrk="0" fontAlgn="base">
                <a:spcBef>
                  <a:spcPct val="0"/>
                </a:spcBef>
                <a:spcAft>
                  <a:spcPct val="0"/>
                </a:spcAft>
              </a:pPr>
              <a:t>‹#›</a:t>
            </a:fld>
            <a:endParaRPr lang="en-US" altLang="en-US" sz="2400">
              <a:ea typeface="ヒラギノ角ゴ Pro W3"/>
            </a:endParaRPr>
          </a:p>
        </p:txBody>
      </p:sp>
    </p:spTree>
    <p:extLst>
      <p:ext uri="{BB962C8B-B14F-4D97-AF65-F5344CB8AC3E}">
        <p14:creationId xmlns:p14="http://schemas.microsoft.com/office/powerpoint/2010/main" val="42548362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Shape 619"/>
        <p:cNvGrpSpPr/>
        <p:nvPr/>
      </p:nvGrpSpPr>
      <p:grpSpPr>
        <a:xfrm>
          <a:off x="0" y="0"/>
          <a:ext cx="0" cy="0"/>
          <a:chOff x="0" y="0"/>
          <a:chExt cx="0" cy="0"/>
        </a:xfrm>
      </p:grpSpPr>
      <p:sp>
        <p:nvSpPr>
          <p:cNvPr id="626" name="Shape 626"/>
          <p:cNvSpPr/>
          <p:nvPr/>
        </p:nvSpPr>
        <p:spPr>
          <a:xfrm>
            <a:off x="0" y="4872039"/>
            <a:ext cx="9144000" cy="1986000"/>
          </a:xfrm>
          <a:prstGeom prst="rect">
            <a:avLst/>
          </a:prstGeom>
          <a:solidFill>
            <a:srgbClr val="0065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sp>
        <p:nvSpPr>
          <p:cNvPr id="620" name="Shape 620"/>
          <p:cNvSpPr/>
          <p:nvPr/>
        </p:nvSpPr>
        <p:spPr>
          <a:xfrm>
            <a:off x="0" y="4872039"/>
            <a:ext cx="9144000" cy="1986000"/>
          </a:xfrm>
          <a:prstGeom prst="rect">
            <a:avLst/>
          </a:prstGeom>
          <a:solidFill>
            <a:srgbClr val="0065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sp>
        <p:nvSpPr>
          <p:cNvPr id="621" name="Shape 621"/>
          <p:cNvSpPr txBox="1">
            <a:spLocks noGrp="1"/>
          </p:cNvSpPr>
          <p:nvPr>
            <p:ph type="ctrTitle" hasCustomPrompt="1"/>
          </p:nvPr>
        </p:nvSpPr>
        <p:spPr>
          <a:xfrm>
            <a:off x="443318" y="1604565"/>
            <a:ext cx="8308500" cy="7017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mj-lt"/>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r>
              <a:rPr lang="en-US" dirty="0"/>
              <a:t>Click to Add Presentation Title</a:t>
            </a:r>
            <a:endParaRPr dirty="0"/>
          </a:p>
        </p:txBody>
      </p:sp>
      <p:cxnSp>
        <p:nvCxnSpPr>
          <p:cNvPr id="622" name="Shape 622"/>
          <p:cNvCxnSpPr/>
          <p:nvPr/>
        </p:nvCxnSpPr>
        <p:spPr>
          <a:xfrm>
            <a:off x="0" y="1122363"/>
            <a:ext cx="9144000" cy="0"/>
          </a:xfrm>
          <a:prstGeom prst="straightConnector1">
            <a:avLst/>
          </a:prstGeom>
          <a:noFill/>
          <a:ln w="38100" cap="flat" cmpd="sng">
            <a:solidFill>
              <a:srgbClr val="0065A4"/>
            </a:solidFill>
            <a:prstDash val="solid"/>
            <a:miter lim="800000"/>
            <a:headEnd type="none" w="med" len="med"/>
            <a:tailEnd type="none" w="med" len="med"/>
          </a:ln>
        </p:spPr>
      </p:cxnSp>
      <p:pic>
        <p:nvPicPr>
          <p:cNvPr id="623" name="Shape 623"/>
          <p:cNvPicPr preferRelativeResize="0"/>
          <p:nvPr/>
        </p:nvPicPr>
        <p:blipFill rotWithShape="1">
          <a:blip r:embed="rId2">
            <a:alphaModFix/>
          </a:blip>
          <a:srcRect/>
          <a:stretch/>
        </p:blipFill>
        <p:spPr>
          <a:xfrm>
            <a:off x="411890" y="235782"/>
            <a:ext cx="2833690" cy="777091"/>
          </a:xfrm>
          <a:prstGeom prst="rect">
            <a:avLst/>
          </a:prstGeom>
          <a:noFill/>
          <a:ln>
            <a:noFill/>
          </a:ln>
        </p:spPr>
      </p:pic>
      <p:cxnSp>
        <p:nvCxnSpPr>
          <p:cNvPr id="624" name="Shape 624"/>
          <p:cNvCxnSpPr/>
          <p:nvPr/>
        </p:nvCxnSpPr>
        <p:spPr>
          <a:xfrm>
            <a:off x="381928" y="5116967"/>
            <a:ext cx="0" cy="1450200"/>
          </a:xfrm>
          <a:prstGeom prst="straightConnector1">
            <a:avLst/>
          </a:prstGeom>
          <a:noFill/>
          <a:ln w="38100" cap="flat" cmpd="sng">
            <a:solidFill>
              <a:schemeClr val="lt1"/>
            </a:solidFill>
            <a:prstDash val="solid"/>
            <a:miter lim="800000"/>
            <a:headEnd type="none" w="med" len="med"/>
            <a:tailEnd type="none" w="med" len="med"/>
          </a:ln>
        </p:spPr>
      </p:cxnSp>
      <p:sp>
        <p:nvSpPr>
          <p:cNvPr id="625" name="Shape 625"/>
          <p:cNvSpPr txBox="1">
            <a:spLocks noGrp="1"/>
          </p:cNvSpPr>
          <p:nvPr>
            <p:ph type="subTitle" idx="1" hasCustomPrompt="1"/>
          </p:nvPr>
        </p:nvSpPr>
        <p:spPr>
          <a:xfrm>
            <a:off x="443320" y="5116967"/>
            <a:ext cx="8308499" cy="14502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rgbClr val="30A2B6"/>
              </a:buClr>
              <a:buSzPts val="2200"/>
              <a:buFont typeface="Arial"/>
              <a:buNone/>
              <a:defRPr sz="2200" b="0" i="0" u="none" strike="noStrike" cap="none">
                <a:solidFill>
                  <a:schemeClr val="lt1"/>
                </a:solidFill>
                <a:latin typeface="+mn-lt"/>
                <a:ea typeface="Arial"/>
                <a:cs typeface="Arial"/>
                <a:sym typeface="Arial"/>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r>
              <a:rPr lang="en-US" dirty="0"/>
              <a:t>Click to Add Presenters’ Names</a:t>
            </a:r>
            <a:endParaRPr dirty="0"/>
          </a:p>
        </p:txBody>
      </p:sp>
      <p:cxnSp>
        <p:nvCxnSpPr>
          <p:cNvPr id="627" name="Shape 627"/>
          <p:cNvCxnSpPr/>
          <p:nvPr/>
        </p:nvCxnSpPr>
        <p:spPr>
          <a:xfrm>
            <a:off x="0" y="1122363"/>
            <a:ext cx="9144000" cy="0"/>
          </a:xfrm>
          <a:prstGeom prst="straightConnector1">
            <a:avLst/>
          </a:prstGeom>
          <a:noFill/>
          <a:ln w="38100" cap="flat" cmpd="sng">
            <a:solidFill>
              <a:srgbClr val="0065A4"/>
            </a:solidFill>
            <a:prstDash val="solid"/>
            <a:miter lim="800000"/>
            <a:headEnd type="none" w="med" len="med"/>
            <a:tailEnd type="none" w="med" len="med"/>
          </a:ln>
        </p:spPr>
      </p:cxnSp>
      <p:pic>
        <p:nvPicPr>
          <p:cNvPr id="628" name="Shape 628"/>
          <p:cNvPicPr preferRelativeResize="0"/>
          <p:nvPr/>
        </p:nvPicPr>
        <p:blipFill rotWithShape="1">
          <a:blip r:embed="rId2">
            <a:alphaModFix/>
          </a:blip>
          <a:srcRect/>
          <a:stretch/>
        </p:blipFill>
        <p:spPr>
          <a:xfrm>
            <a:off x="411890" y="235782"/>
            <a:ext cx="2833690" cy="777091"/>
          </a:xfrm>
          <a:prstGeom prst="rect">
            <a:avLst/>
          </a:prstGeom>
          <a:noFill/>
          <a:ln>
            <a:noFill/>
          </a:ln>
        </p:spPr>
      </p:pic>
      <p:cxnSp>
        <p:nvCxnSpPr>
          <p:cNvPr id="629" name="Shape 629"/>
          <p:cNvCxnSpPr/>
          <p:nvPr/>
        </p:nvCxnSpPr>
        <p:spPr>
          <a:xfrm>
            <a:off x="381928" y="5116967"/>
            <a:ext cx="0" cy="1450200"/>
          </a:xfrm>
          <a:prstGeom prst="straightConnector1">
            <a:avLst/>
          </a:prstGeom>
          <a:noFill/>
          <a:ln w="38100" cap="flat" cmpd="sng">
            <a:solidFill>
              <a:schemeClr val="lt1"/>
            </a:solidFill>
            <a:prstDash val="solid"/>
            <a:miter lim="800000"/>
            <a:headEnd type="none" w="med" len="med"/>
            <a:tailEnd type="none" w="med" len="med"/>
          </a:ln>
        </p:spPr>
      </p:cxnSp>
    </p:spTree>
    <p:extLst>
      <p:ext uri="{BB962C8B-B14F-4D97-AF65-F5344CB8AC3E}">
        <p14:creationId xmlns:p14="http://schemas.microsoft.com/office/powerpoint/2010/main" val="7314265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bout CCRC">
    <p:spTree>
      <p:nvGrpSpPr>
        <p:cNvPr id="1" name="Shape 604"/>
        <p:cNvGrpSpPr/>
        <p:nvPr/>
      </p:nvGrpSpPr>
      <p:grpSpPr>
        <a:xfrm>
          <a:off x="0" y="0"/>
          <a:ext cx="0" cy="0"/>
          <a:chOff x="0" y="0"/>
          <a:chExt cx="0" cy="0"/>
        </a:xfrm>
      </p:grpSpPr>
      <p:pic>
        <p:nvPicPr>
          <p:cNvPr id="605" name="Shape 605"/>
          <p:cNvPicPr preferRelativeResize="0"/>
          <p:nvPr/>
        </p:nvPicPr>
        <p:blipFill rotWithShape="1">
          <a:blip r:embed="rId2">
            <a:alphaModFix/>
          </a:blip>
          <a:srcRect l="52850" r="-52850"/>
          <a:stretch/>
        </p:blipFill>
        <p:spPr>
          <a:xfrm>
            <a:off x="5799141" y="939904"/>
            <a:ext cx="8031822" cy="5376671"/>
          </a:xfrm>
          <a:prstGeom prst="rect">
            <a:avLst/>
          </a:prstGeom>
          <a:noFill/>
          <a:ln>
            <a:noFill/>
          </a:ln>
        </p:spPr>
      </p:pic>
      <p:cxnSp>
        <p:nvCxnSpPr>
          <p:cNvPr id="606" name="Shape 606"/>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07" name="Shape 607"/>
          <p:cNvPicPr preferRelativeResize="0"/>
          <p:nvPr/>
        </p:nvPicPr>
        <p:blipFill rotWithShape="1">
          <a:blip r:embed="rId3">
            <a:alphaModFix/>
          </a:blip>
          <a:srcRect/>
          <a:stretch/>
        </p:blipFill>
        <p:spPr>
          <a:xfrm>
            <a:off x="490218" y="261705"/>
            <a:ext cx="711200" cy="232242"/>
          </a:xfrm>
          <a:prstGeom prst="rect">
            <a:avLst/>
          </a:prstGeom>
          <a:noFill/>
          <a:ln>
            <a:noFill/>
          </a:ln>
        </p:spPr>
      </p:pic>
      <p:cxnSp>
        <p:nvCxnSpPr>
          <p:cNvPr id="608" name="Shape 608"/>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cxnSp>
        <p:nvCxnSpPr>
          <p:cNvPr id="609" name="Shape 609"/>
          <p:cNvCxnSpPr/>
          <p:nvPr/>
        </p:nvCxnSpPr>
        <p:spPr>
          <a:xfrm>
            <a:off x="5799141" y="6319474"/>
            <a:ext cx="4114800" cy="0"/>
          </a:xfrm>
          <a:prstGeom prst="straightConnector1">
            <a:avLst/>
          </a:prstGeom>
          <a:noFill/>
          <a:ln w="38100" cap="flat" cmpd="sng">
            <a:solidFill>
              <a:srgbClr val="0065A4"/>
            </a:solidFill>
            <a:prstDash val="solid"/>
            <a:miter lim="800000"/>
            <a:headEnd type="none" w="med" len="med"/>
            <a:tailEnd type="none" w="med" len="med"/>
          </a:ln>
        </p:spPr>
      </p:cxnSp>
      <p:sp>
        <p:nvSpPr>
          <p:cNvPr id="610" name="Shape 610"/>
          <p:cNvSpPr txBox="1"/>
          <p:nvPr/>
        </p:nvSpPr>
        <p:spPr>
          <a:xfrm>
            <a:off x="424953" y="1390703"/>
            <a:ext cx="5280101" cy="51015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1200"/>
              </a:spcAft>
              <a:buClr>
                <a:schemeClr val="dk1"/>
              </a:buClr>
              <a:buSzPts val="2200"/>
              <a:buFont typeface="Arial"/>
              <a:buNone/>
            </a:pPr>
            <a:r>
              <a:rPr lang="en-US" sz="1758" b="0" i="0" u="none" strike="noStrike" cap="none" spc="-28" baseline="0" dirty="0">
                <a:solidFill>
                  <a:schemeClr val="dk1"/>
                </a:solidFill>
                <a:latin typeface="+mn-lt"/>
                <a:ea typeface="Arial"/>
                <a:cs typeface="Arial"/>
                <a:sym typeface="Arial"/>
              </a:rPr>
              <a:t>CCRC has been a leader in the field of community college research and reform for over 20 years. Our work provides a foundation for innovations in policy and practice that help give every community college student the best chance of success.</a:t>
            </a:r>
          </a:p>
          <a:p>
            <a:pPr marL="0" marR="0" lvl="0" indent="0" algn="l" rtl="0">
              <a:lnSpc>
                <a:spcPct val="100000"/>
              </a:lnSpc>
              <a:spcBef>
                <a:spcPts val="0"/>
              </a:spcBef>
              <a:spcAft>
                <a:spcPts val="1200"/>
              </a:spcAft>
              <a:buClr>
                <a:schemeClr val="dk1"/>
              </a:buClr>
              <a:buSzPts val="2200"/>
              <a:buFont typeface="Arial"/>
              <a:buNone/>
            </a:pPr>
            <a:r>
              <a:rPr lang="en-US" sz="1758" b="0" i="0" u="none" strike="noStrike" cap="none" spc="-28" baseline="0" dirty="0">
                <a:solidFill>
                  <a:schemeClr val="dk1"/>
                </a:solidFill>
                <a:latin typeface="+mn-lt"/>
                <a:ea typeface="Arial"/>
                <a:cs typeface="Arial"/>
                <a:sym typeface="Arial"/>
              </a:rPr>
              <a:t>Our areas of research include:</a:t>
            </a:r>
          </a:p>
          <a:p>
            <a:pPr marL="342865" marR="0" lvl="0" indent="-342865" algn="l" rtl="0">
              <a:lnSpc>
                <a:spcPct val="100000"/>
              </a:lnSpc>
              <a:spcBef>
                <a:spcPts val="0"/>
              </a:spcBef>
              <a:spcAft>
                <a:spcPts val="0"/>
              </a:spcAft>
              <a:buClr>
                <a:schemeClr val="tx2"/>
              </a:buClr>
              <a:buSzPts val="2200"/>
              <a:buFont typeface="Arial" panose="020B0604020202020204" pitchFamily="34" charset="0"/>
              <a:buChar char="•"/>
            </a:pPr>
            <a:r>
              <a:rPr lang="en-US" sz="1758" b="0" i="0" u="none" strike="noStrike" cap="none" spc="-28" baseline="0" dirty="0">
                <a:solidFill>
                  <a:schemeClr val="dk1"/>
                </a:solidFill>
                <a:latin typeface="+mn-lt"/>
                <a:ea typeface="Arial"/>
                <a:cs typeface="Arial"/>
                <a:sym typeface="Arial"/>
              </a:rPr>
              <a:t>College readiness and dual enrollment programs, and the transition from high school to college</a:t>
            </a:r>
          </a:p>
          <a:p>
            <a:pPr marL="342865" marR="0" lvl="0" indent="-342865" algn="l" rtl="0">
              <a:lnSpc>
                <a:spcPct val="100000"/>
              </a:lnSpc>
              <a:spcBef>
                <a:spcPts val="0"/>
              </a:spcBef>
              <a:spcAft>
                <a:spcPts val="0"/>
              </a:spcAft>
              <a:buClr>
                <a:schemeClr val="tx2"/>
              </a:buClr>
              <a:buSzPts val="2200"/>
              <a:buFont typeface="Arial" panose="020B0604020202020204" pitchFamily="34" charset="0"/>
              <a:buChar char="•"/>
            </a:pPr>
            <a:r>
              <a:rPr lang="en-US" sz="1758" b="0" i="0" u="none" strike="noStrike" cap="none" spc="-28" baseline="0" dirty="0">
                <a:solidFill>
                  <a:schemeClr val="dk1"/>
                </a:solidFill>
                <a:latin typeface="+mn-lt"/>
                <a:ea typeface="Arial"/>
                <a:cs typeface="Arial"/>
                <a:sym typeface="Arial"/>
              </a:rPr>
              <a:t>Developmental education and adult basic skills</a:t>
            </a:r>
          </a:p>
          <a:p>
            <a:pPr marL="342865" marR="0" lvl="0" indent="-342865" algn="l" rtl="0">
              <a:lnSpc>
                <a:spcPct val="100000"/>
              </a:lnSpc>
              <a:spcBef>
                <a:spcPts val="0"/>
              </a:spcBef>
              <a:spcAft>
                <a:spcPts val="0"/>
              </a:spcAft>
              <a:buClr>
                <a:schemeClr val="tx2"/>
              </a:buClr>
              <a:buSzPts val="2200"/>
              <a:buFont typeface="Arial" panose="020B0604020202020204" pitchFamily="34" charset="0"/>
              <a:buChar char="•"/>
            </a:pPr>
            <a:r>
              <a:rPr lang="en-US" sz="1758" b="0" i="0" u="none" strike="noStrike" cap="none" spc="-28" baseline="0" dirty="0">
                <a:solidFill>
                  <a:schemeClr val="dk1"/>
                </a:solidFill>
                <a:latin typeface="+mn-lt"/>
                <a:ea typeface="Arial"/>
                <a:cs typeface="Arial"/>
                <a:sym typeface="Arial"/>
              </a:rPr>
              <a:t>Non-academic support services, financial aid, and student engagement</a:t>
            </a:r>
          </a:p>
          <a:p>
            <a:pPr marL="342865" marR="0" lvl="0" indent="-342865" algn="l" rtl="0">
              <a:lnSpc>
                <a:spcPct val="100000"/>
              </a:lnSpc>
              <a:spcBef>
                <a:spcPts val="0"/>
              </a:spcBef>
              <a:spcAft>
                <a:spcPts val="0"/>
              </a:spcAft>
              <a:buClr>
                <a:schemeClr val="tx2"/>
              </a:buClr>
              <a:buSzPts val="2200"/>
              <a:buFont typeface="Arial" panose="020B0604020202020204" pitchFamily="34" charset="0"/>
              <a:buChar char="•"/>
            </a:pPr>
            <a:r>
              <a:rPr lang="en-US" sz="1758" b="0" i="0" u="none" strike="noStrike" cap="none" spc="-28" baseline="0" dirty="0">
                <a:solidFill>
                  <a:schemeClr val="dk1"/>
                </a:solidFill>
                <a:latin typeface="+mn-lt"/>
                <a:ea typeface="Arial"/>
                <a:cs typeface="Arial"/>
                <a:sym typeface="Arial"/>
              </a:rPr>
              <a:t>Online education and instructional technology</a:t>
            </a:r>
          </a:p>
          <a:p>
            <a:pPr marL="342865" marR="0" lvl="0" indent="-342865" algn="l" rtl="0">
              <a:lnSpc>
                <a:spcPct val="100000"/>
              </a:lnSpc>
              <a:spcBef>
                <a:spcPts val="0"/>
              </a:spcBef>
              <a:spcAft>
                <a:spcPts val="0"/>
              </a:spcAft>
              <a:buClr>
                <a:schemeClr val="tx2"/>
              </a:buClr>
              <a:buSzPts val="2200"/>
              <a:buFont typeface="Arial" panose="020B0604020202020204" pitchFamily="34" charset="0"/>
              <a:buChar char="•"/>
            </a:pPr>
            <a:r>
              <a:rPr lang="en-US" sz="1758" b="0" i="0" u="none" strike="noStrike" cap="none" spc="-28" baseline="0" dirty="0">
                <a:solidFill>
                  <a:schemeClr val="dk1"/>
                </a:solidFill>
                <a:latin typeface="+mn-lt"/>
                <a:ea typeface="Arial"/>
                <a:cs typeface="Arial"/>
                <a:sym typeface="Arial"/>
              </a:rPr>
              <a:t>Student persistence and completion, and transfer to four-year colleges</a:t>
            </a:r>
          </a:p>
          <a:p>
            <a:pPr marL="342865" marR="0" lvl="0" indent="-342865" algn="l" rtl="0">
              <a:lnSpc>
                <a:spcPct val="100000"/>
              </a:lnSpc>
              <a:spcBef>
                <a:spcPts val="0"/>
              </a:spcBef>
              <a:spcAft>
                <a:spcPts val="0"/>
              </a:spcAft>
              <a:buClr>
                <a:schemeClr val="tx2"/>
              </a:buClr>
              <a:buSzPts val="2200"/>
              <a:buFont typeface="Arial" panose="020B0604020202020204" pitchFamily="34" charset="0"/>
              <a:buChar char="•"/>
            </a:pPr>
            <a:r>
              <a:rPr lang="en-US" sz="1758" b="0" i="0" u="none" strike="noStrike" cap="none" spc="-28" baseline="0" dirty="0">
                <a:solidFill>
                  <a:schemeClr val="dk1"/>
                </a:solidFill>
                <a:latin typeface="+mn-lt"/>
                <a:ea typeface="Arial"/>
                <a:cs typeface="Arial"/>
                <a:sym typeface="Arial"/>
              </a:rPr>
              <a:t>Guided pathways, institutional reform, and performance funding </a:t>
            </a:r>
          </a:p>
          <a:p>
            <a:pPr marL="342865" marR="0" lvl="0" indent="-342865" algn="l" rtl="0">
              <a:lnSpc>
                <a:spcPct val="100000"/>
              </a:lnSpc>
              <a:spcBef>
                <a:spcPts val="0"/>
              </a:spcBef>
              <a:spcAft>
                <a:spcPts val="0"/>
              </a:spcAft>
              <a:buClr>
                <a:schemeClr val="tx2"/>
              </a:buClr>
              <a:buSzPts val="2200"/>
              <a:buFont typeface="Arial" panose="020B0604020202020204" pitchFamily="34" charset="0"/>
              <a:buChar char="•"/>
            </a:pPr>
            <a:r>
              <a:rPr lang="en-US" sz="1758" b="0" i="0" u="none" strike="noStrike" cap="none" spc="-28" baseline="0" dirty="0">
                <a:solidFill>
                  <a:schemeClr val="dk1"/>
                </a:solidFill>
                <a:latin typeface="+mn-lt"/>
                <a:ea typeface="Arial"/>
                <a:cs typeface="Arial"/>
                <a:sym typeface="Arial"/>
              </a:rPr>
              <a:t>Workforce education and training and the economic returns to higher education</a:t>
            </a:r>
          </a:p>
        </p:txBody>
      </p:sp>
      <p:sp>
        <p:nvSpPr>
          <p:cNvPr id="611" name="Shape 611"/>
          <p:cNvSpPr txBox="1"/>
          <p:nvPr/>
        </p:nvSpPr>
        <p:spPr>
          <a:xfrm>
            <a:off x="424952" y="717843"/>
            <a:ext cx="33894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0" u="none" strike="noStrike" cap="none" dirty="0">
                <a:solidFill>
                  <a:schemeClr val="dk1"/>
                </a:solidFill>
                <a:latin typeface="+mj-lt"/>
                <a:ea typeface="Arial"/>
                <a:cs typeface="Arial"/>
                <a:sym typeface="Arial"/>
              </a:rPr>
              <a:t>About CCRC</a:t>
            </a:r>
            <a:endParaRPr sz="1100" b="0" i="0" dirty="0">
              <a:latin typeface="+mj-lt"/>
            </a:endParaRPr>
          </a:p>
        </p:txBody>
      </p:sp>
    </p:spTree>
    <p:extLst>
      <p:ext uri="{BB962C8B-B14F-4D97-AF65-F5344CB8AC3E}">
        <p14:creationId xmlns:p14="http://schemas.microsoft.com/office/powerpoint/2010/main" val="25657019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hart &amp; Title - Horizontal">
    <p:spTree>
      <p:nvGrpSpPr>
        <p:cNvPr id="1" name="Shape 612"/>
        <p:cNvGrpSpPr/>
        <p:nvPr/>
      </p:nvGrpSpPr>
      <p:grpSpPr>
        <a:xfrm>
          <a:off x="0" y="0"/>
          <a:ext cx="0" cy="0"/>
          <a:chOff x="0" y="0"/>
          <a:chExt cx="0" cy="0"/>
        </a:xfrm>
      </p:grpSpPr>
      <p:sp>
        <p:nvSpPr>
          <p:cNvPr id="613" name="Shape 613"/>
          <p:cNvSpPr txBox="1">
            <a:spLocks noGrp="1"/>
          </p:cNvSpPr>
          <p:nvPr>
            <p:ph type="title"/>
          </p:nvPr>
        </p:nvSpPr>
        <p:spPr>
          <a:xfrm>
            <a:off x="424953" y="755654"/>
            <a:ext cx="8326800" cy="1437898"/>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1800"/>
              <a:buFont typeface="Arial"/>
              <a:buNone/>
              <a:defRPr sz="3199" b="1" i="0" u="none" strike="noStrike" cap="none">
                <a:solidFill>
                  <a:schemeClr val="dk1"/>
                </a:solidFill>
                <a:latin typeface="+mj-lt"/>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r>
              <a:rPr lang="en-US"/>
              <a:t>Click to edit Master title style</a:t>
            </a:r>
            <a:endParaRPr dirty="0"/>
          </a:p>
        </p:txBody>
      </p:sp>
      <p:sp>
        <p:nvSpPr>
          <p:cNvPr id="614" name="Shape 614"/>
          <p:cNvSpPr>
            <a:spLocks noGrp="1"/>
          </p:cNvSpPr>
          <p:nvPr>
            <p:ph type="chart" idx="2"/>
          </p:nvPr>
        </p:nvSpPr>
        <p:spPr>
          <a:xfrm>
            <a:off x="424953" y="1475111"/>
            <a:ext cx="8327100" cy="4991100"/>
          </a:xfrm>
          <a:prstGeom prst="rect">
            <a:avLst/>
          </a:prstGeom>
          <a:noFill/>
          <a:ln>
            <a:noFill/>
          </a:ln>
        </p:spPr>
        <p:txBody>
          <a:bodyPr spcFirstLastPara="1" wrap="square" lIns="91425" tIns="91425" rIns="91425" bIns="91425" anchor="t" anchorCtr="0"/>
          <a:lstStyle>
            <a:lvl1pPr marL="35715" marR="0" lvl="0" indent="0" algn="l" rtl="0">
              <a:lnSpc>
                <a:spcPct val="90000"/>
              </a:lnSpc>
              <a:spcBef>
                <a:spcPts val="1000"/>
              </a:spcBef>
              <a:spcAft>
                <a:spcPts val="0"/>
              </a:spcAft>
              <a:buClr>
                <a:srgbClr val="30A2B6"/>
              </a:buClr>
              <a:buSzPts val="2800"/>
              <a:buFont typeface="Arial"/>
              <a:buNone/>
              <a:defRPr sz="2800" b="0" i="0" u="none" strike="noStrike" cap="none">
                <a:solidFill>
                  <a:schemeClr val="dk1"/>
                </a:solidFill>
                <a:latin typeface="+mn-lt"/>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t>Click icon to add chart</a:t>
            </a:r>
            <a:endParaRPr dirty="0"/>
          </a:p>
        </p:txBody>
      </p:sp>
      <p:sp>
        <p:nvSpPr>
          <p:cNvPr id="615" name="Shape 615"/>
          <p:cNvSpPr txBox="1">
            <a:spLocks noGrp="1"/>
          </p:cNvSpPr>
          <p:nvPr>
            <p:ph type="body" idx="1"/>
          </p:nvPr>
        </p:nvSpPr>
        <p:spPr>
          <a:xfrm>
            <a:off x="424953" y="6418474"/>
            <a:ext cx="8326800" cy="3648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1000"/>
              <a:buFont typeface="Arial"/>
              <a:buNone/>
              <a:defRPr sz="1000" b="0" i="0" u="none" strike="noStrike" cap="none">
                <a:solidFill>
                  <a:schemeClr val="dk1"/>
                </a:solidFill>
                <a:latin typeface="+mn-lt"/>
                <a:ea typeface="Arial"/>
                <a:cs typeface="Arial"/>
                <a:sym typeface="Arial"/>
              </a:defRPr>
            </a:lvl1pPr>
            <a:lvl2pPr marL="914306" marR="0" lvl="1"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460" marR="0" lvl="2"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613" marR="0" lvl="3"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5766" marR="0" lvl="4"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cxnSp>
        <p:nvCxnSpPr>
          <p:cNvPr id="616" name="Shape 616"/>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17" name="Shape 617"/>
          <p:cNvPicPr preferRelativeResize="0"/>
          <p:nvPr/>
        </p:nvPicPr>
        <p:blipFill rotWithShape="1">
          <a:blip r:embed="rId2">
            <a:alphaModFix/>
          </a:blip>
          <a:srcRect/>
          <a:stretch/>
        </p:blipFill>
        <p:spPr>
          <a:xfrm>
            <a:off x="490218" y="261705"/>
            <a:ext cx="711200" cy="232242"/>
          </a:xfrm>
          <a:prstGeom prst="rect">
            <a:avLst/>
          </a:prstGeom>
          <a:noFill/>
          <a:ln>
            <a:noFill/>
          </a:ln>
        </p:spPr>
      </p:pic>
      <p:cxnSp>
        <p:nvCxnSpPr>
          <p:cNvPr id="618" name="Shape 618"/>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spTree>
    <p:extLst>
      <p:ext uri="{BB962C8B-B14F-4D97-AF65-F5344CB8AC3E}">
        <p14:creationId xmlns:p14="http://schemas.microsoft.com/office/powerpoint/2010/main" val="4415876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nd Bulleted List">
    <p:spTree>
      <p:nvGrpSpPr>
        <p:cNvPr id="1" name="Shape 630"/>
        <p:cNvGrpSpPr/>
        <p:nvPr/>
      </p:nvGrpSpPr>
      <p:grpSpPr>
        <a:xfrm>
          <a:off x="0" y="0"/>
          <a:ext cx="0" cy="0"/>
          <a:chOff x="0" y="0"/>
          <a:chExt cx="0" cy="0"/>
        </a:xfrm>
      </p:grpSpPr>
      <p:sp>
        <p:nvSpPr>
          <p:cNvPr id="631" name="Shape 631"/>
          <p:cNvSpPr txBox="1">
            <a:spLocks noGrp="1"/>
          </p:cNvSpPr>
          <p:nvPr>
            <p:ph type="body" idx="1" hasCustomPrompt="1"/>
          </p:nvPr>
        </p:nvSpPr>
        <p:spPr>
          <a:xfrm>
            <a:off x="425451" y="1554941"/>
            <a:ext cx="8366100" cy="1757400"/>
          </a:xfrm>
          <a:prstGeom prst="rect">
            <a:avLst/>
          </a:prstGeom>
          <a:noFill/>
          <a:ln>
            <a:noFill/>
          </a:ln>
        </p:spPr>
        <p:txBody>
          <a:bodyPr spcFirstLastPara="1" wrap="square" lIns="91425" tIns="91425" rIns="91425" bIns="91425" anchor="t" anchorCtr="0"/>
          <a:lstStyle>
            <a:lvl1pPr marL="457154" marR="0" lvl="0" indent="-406358" algn="l" rtl="0">
              <a:lnSpc>
                <a:spcPct val="90000"/>
              </a:lnSpc>
              <a:spcBef>
                <a:spcPts val="1000"/>
              </a:spcBef>
              <a:spcAft>
                <a:spcPts val="0"/>
              </a:spcAft>
              <a:buClr>
                <a:srgbClr val="30A2B6"/>
              </a:buClr>
              <a:buSzPts val="2800"/>
              <a:buFont typeface="Arial"/>
              <a:buChar char="•"/>
              <a:defRPr sz="2531" b="0" i="0" u="none" strike="noStrike" cap="none">
                <a:solidFill>
                  <a:schemeClr val="dk1"/>
                </a:solidFill>
                <a:latin typeface="+mn-lt"/>
                <a:ea typeface="Arial"/>
                <a:cs typeface="Arial"/>
                <a:sym typeface="Arial"/>
              </a:defRPr>
            </a:lvl1pPr>
            <a:lvl2pPr marL="914306" marR="0" lvl="1" indent="-380961" algn="l" rtl="0">
              <a:lnSpc>
                <a:spcPct val="90000"/>
              </a:lnSpc>
              <a:spcBef>
                <a:spcPts val="500"/>
              </a:spcBef>
              <a:spcAft>
                <a:spcPts val="0"/>
              </a:spcAft>
              <a:buClr>
                <a:schemeClr val="tx2"/>
              </a:buClr>
              <a:buSzPts val="2400"/>
              <a:buFont typeface="Arial"/>
              <a:buChar char="•"/>
              <a:defRPr sz="2400" b="0" i="0" u="none" strike="noStrike" cap="none">
                <a:solidFill>
                  <a:schemeClr val="dk1"/>
                </a:solidFill>
                <a:latin typeface="Arial"/>
                <a:ea typeface="Arial"/>
                <a:cs typeface="Arial"/>
                <a:sym typeface="Arial"/>
              </a:defRPr>
            </a:lvl2pPr>
            <a:lvl3pPr marL="1371460" marR="0" lvl="2" indent="-355564" algn="l" rtl="0">
              <a:lnSpc>
                <a:spcPct val="90000"/>
              </a:lnSpc>
              <a:spcBef>
                <a:spcPts val="500"/>
              </a:spcBef>
              <a:spcAft>
                <a:spcPts val="0"/>
              </a:spcAft>
              <a:buClr>
                <a:schemeClr val="tx2"/>
              </a:buClr>
              <a:buSzPts val="2000"/>
              <a:buFont typeface="Arial"/>
              <a:buChar char="•"/>
              <a:defRPr sz="2000" b="0" i="0" u="none" strike="noStrike" cap="none">
                <a:solidFill>
                  <a:schemeClr val="dk1"/>
                </a:solidFill>
                <a:latin typeface="Arial"/>
                <a:ea typeface="Arial"/>
                <a:cs typeface="Arial"/>
                <a:sym typeface="Arial"/>
              </a:defRPr>
            </a:lvl3pPr>
            <a:lvl4pPr marL="1485748" marR="0" lvl="3" indent="0" algn="l" rtl="0">
              <a:lnSpc>
                <a:spcPct val="90000"/>
              </a:lnSpc>
              <a:spcBef>
                <a:spcPts val="500"/>
              </a:spcBef>
              <a:spcAft>
                <a:spcPts val="0"/>
              </a:spcAft>
              <a:buClr>
                <a:schemeClr val="tx2"/>
              </a:buClr>
              <a:buSzPts val="1800"/>
              <a:buFont typeface="Arial"/>
              <a:buNone/>
              <a:defRPr sz="1800" b="0" i="0" u="none" strike="noStrike" cap="none">
                <a:solidFill>
                  <a:schemeClr val="dk1"/>
                </a:solidFill>
                <a:latin typeface="Arial"/>
                <a:ea typeface="Arial"/>
                <a:cs typeface="Arial"/>
                <a:sym typeface="Arial"/>
              </a:defRPr>
            </a:lvl4pPr>
            <a:lvl5pPr marL="2285766" marR="0" lvl="4"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Click to add bulleted list</a:t>
            </a:r>
          </a:p>
        </p:txBody>
      </p:sp>
      <p:sp>
        <p:nvSpPr>
          <p:cNvPr id="632" name="Shape 632"/>
          <p:cNvSpPr txBox="1">
            <a:spLocks noGrp="1"/>
          </p:cNvSpPr>
          <p:nvPr>
            <p:ph type="title"/>
          </p:nvPr>
        </p:nvSpPr>
        <p:spPr>
          <a:xfrm>
            <a:off x="424952" y="756694"/>
            <a:ext cx="8366100" cy="1411644"/>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mj-lt"/>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r>
              <a:rPr lang="en-US"/>
              <a:t>Click to edit Master title style</a:t>
            </a:r>
            <a:endParaRPr dirty="0"/>
          </a:p>
        </p:txBody>
      </p:sp>
      <p:cxnSp>
        <p:nvCxnSpPr>
          <p:cNvPr id="633" name="Shape 633"/>
          <p:cNvCxnSpPr/>
          <p:nvPr/>
        </p:nvCxnSpPr>
        <p:spPr>
          <a:xfrm>
            <a:off x="1301144" y="377826"/>
            <a:ext cx="7934400" cy="0"/>
          </a:xfrm>
          <a:prstGeom prst="straightConnector1">
            <a:avLst/>
          </a:prstGeom>
          <a:noFill/>
          <a:ln w="38100" cap="flat" cmpd="sng">
            <a:solidFill>
              <a:srgbClr val="0065A4"/>
            </a:solidFill>
            <a:prstDash val="solid"/>
            <a:miter lim="800000"/>
            <a:headEnd type="none" w="med" len="med"/>
            <a:tailEnd type="none" w="med" len="med"/>
          </a:ln>
        </p:spPr>
      </p:cxnSp>
      <p:pic>
        <p:nvPicPr>
          <p:cNvPr id="634" name="Shape 634"/>
          <p:cNvPicPr preferRelativeResize="0"/>
          <p:nvPr/>
        </p:nvPicPr>
        <p:blipFill rotWithShape="1">
          <a:blip r:embed="rId2">
            <a:alphaModFix/>
          </a:blip>
          <a:srcRect/>
          <a:stretch/>
        </p:blipFill>
        <p:spPr>
          <a:xfrm>
            <a:off x="490218" y="261705"/>
            <a:ext cx="711200" cy="232242"/>
          </a:xfrm>
          <a:prstGeom prst="rect">
            <a:avLst/>
          </a:prstGeom>
          <a:noFill/>
          <a:ln>
            <a:noFill/>
          </a:ln>
        </p:spPr>
      </p:pic>
      <p:cxnSp>
        <p:nvCxnSpPr>
          <p:cNvPr id="635" name="Shape 635"/>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sp>
        <p:nvSpPr>
          <p:cNvPr id="636" name="Shape 636"/>
          <p:cNvSpPr txBox="1">
            <a:spLocks noGrp="1"/>
          </p:cNvSpPr>
          <p:nvPr>
            <p:ph type="body" idx="2"/>
          </p:nvPr>
        </p:nvSpPr>
        <p:spPr>
          <a:xfrm>
            <a:off x="424952" y="6418474"/>
            <a:ext cx="8366100" cy="3648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1000"/>
              <a:buFont typeface="Arial"/>
              <a:buNone/>
              <a:defRPr sz="1000" b="0" i="0" u="none" strike="noStrike" cap="none">
                <a:solidFill>
                  <a:schemeClr val="dk1"/>
                </a:solidFill>
                <a:latin typeface="+mn-lt"/>
                <a:ea typeface="Arial"/>
                <a:cs typeface="Arial"/>
                <a:sym typeface="Arial"/>
              </a:defRPr>
            </a:lvl1pPr>
            <a:lvl2pPr marL="914306" marR="0" lvl="1"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460" marR="0" lvl="2"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613" marR="0" lvl="3"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5766" marR="0" lvl="4"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26305716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 Image or Infographic - Additional Content Below">
    <p:spTree>
      <p:nvGrpSpPr>
        <p:cNvPr id="1" name="Shape 637"/>
        <p:cNvGrpSpPr/>
        <p:nvPr/>
      </p:nvGrpSpPr>
      <p:grpSpPr>
        <a:xfrm>
          <a:off x="0" y="0"/>
          <a:ext cx="0" cy="0"/>
          <a:chOff x="0" y="0"/>
          <a:chExt cx="0" cy="0"/>
        </a:xfrm>
      </p:grpSpPr>
      <p:sp>
        <p:nvSpPr>
          <p:cNvPr id="638" name="Shape 638"/>
          <p:cNvSpPr txBox="1">
            <a:spLocks noGrp="1"/>
          </p:cNvSpPr>
          <p:nvPr>
            <p:ph type="body" idx="1"/>
          </p:nvPr>
        </p:nvSpPr>
        <p:spPr>
          <a:xfrm>
            <a:off x="424952" y="6418474"/>
            <a:ext cx="8366100" cy="3648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1000"/>
              <a:buFont typeface="Arial"/>
              <a:buNone/>
              <a:defRPr sz="1000" b="0" i="0" u="none" strike="noStrike" cap="none">
                <a:solidFill>
                  <a:schemeClr val="dk1"/>
                </a:solidFill>
                <a:latin typeface="+mn-lt"/>
                <a:ea typeface="Arial"/>
                <a:cs typeface="Arial"/>
                <a:sym typeface="Arial"/>
              </a:defRPr>
            </a:lvl1pPr>
            <a:lvl2pPr marL="914306" marR="0" lvl="1"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460" marR="0" lvl="2"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613" marR="0" lvl="3"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5766" marR="0" lvl="4"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639" name="Shape 639"/>
          <p:cNvSpPr txBox="1">
            <a:spLocks noGrp="1"/>
          </p:cNvSpPr>
          <p:nvPr>
            <p:ph type="title"/>
          </p:nvPr>
        </p:nvSpPr>
        <p:spPr>
          <a:xfrm>
            <a:off x="424952" y="756695"/>
            <a:ext cx="8366100" cy="1777236"/>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mj-lt"/>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r>
              <a:rPr lang="en-US"/>
              <a:t>Click to edit Master title style</a:t>
            </a:r>
            <a:endParaRPr dirty="0"/>
          </a:p>
        </p:txBody>
      </p:sp>
      <p:sp>
        <p:nvSpPr>
          <p:cNvPr id="640" name="Shape 640"/>
          <p:cNvSpPr txBox="1">
            <a:spLocks noGrp="1"/>
          </p:cNvSpPr>
          <p:nvPr>
            <p:ph type="body" idx="2"/>
          </p:nvPr>
        </p:nvSpPr>
        <p:spPr>
          <a:xfrm>
            <a:off x="424952" y="4558145"/>
            <a:ext cx="8366100" cy="19350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30A2B6"/>
              </a:buClr>
              <a:buSzPts val="2200"/>
              <a:buFont typeface="Arial"/>
              <a:buNone/>
              <a:defRPr sz="2200" b="0" i="0" u="none" strike="noStrike" cap="none">
                <a:solidFill>
                  <a:schemeClr val="dk1"/>
                </a:solidFill>
                <a:latin typeface="+mn-lt"/>
                <a:ea typeface="Arial"/>
                <a:cs typeface="Arial"/>
                <a:sym typeface="Arial"/>
              </a:defRPr>
            </a:lvl1pPr>
            <a:lvl2pPr marL="914306" marR="0" lvl="1" indent="-228576"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460" marR="0" lvl="2" indent="-22857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613" marR="0" lvl="3" indent="-228576"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5766" marR="0" lvl="4" indent="-228576"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cxnSp>
        <p:nvCxnSpPr>
          <p:cNvPr id="641" name="Shape 641"/>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42" name="Shape 642"/>
          <p:cNvPicPr preferRelativeResize="0"/>
          <p:nvPr/>
        </p:nvPicPr>
        <p:blipFill rotWithShape="1">
          <a:blip r:embed="rId2">
            <a:alphaModFix/>
          </a:blip>
          <a:srcRect/>
          <a:stretch/>
        </p:blipFill>
        <p:spPr>
          <a:xfrm>
            <a:off x="490218" y="261705"/>
            <a:ext cx="711200" cy="232242"/>
          </a:xfrm>
          <a:prstGeom prst="rect">
            <a:avLst/>
          </a:prstGeom>
          <a:noFill/>
          <a:ln>
            <a:noFill/>
          </a:ln>
        </p:spPr>
      </p:pic>
      <p:cxnSp>
        <p:nvCxnSpPr>
          <p:cNvPr id="643" name="Shape 643"/>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sp>
        <p:nvSpPr>
          <p:cNvPr id="644" name="Shape 644"/>
          <p:cNvSpPr txBox="1">
            <a:spLocks noGrp="1"/>
          </p:cNvSpPr>
          <p:nvPr>
            <p:ph type="body" idx="3"/>
          </p:nvPr>
        </p:nvSpPr>
        <p:spPr>
          <a:xfrm>
            <a:off x="425451" y="1555750"/>
            <a:ext cx="8366100" cy="2808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30A2B6"/>
              </a:buClr>
              <a:buSzPts val="2200"/>
              <a:buFont typeface="Arial"/>
              <a:buNone/>
              <a:defRPr sz="2200" b="0" i="0" u="none" strike="noStrike" cap="none">
                <a:solidFill>
                  <a:schemeClr val="dk1"/>
                </a:solidFill>
                <a:latin typeface="+mn-lt"/>
                <a:ea typeface="Arial"/>
                <a:cs typeface="Arial"/>
                <a:sym typeface="Arial"/>
              </a:defRPr>
            </a:lvl1pPr>
            <a:lvl2pPr marL="914306" marR="0" lvl="1" indent="-38096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460" marR="0" lvl="2" indent="-355564"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613" marR="0" lvl="3"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5766" marR="0" lvl="4"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5673717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Shape 637"/>
        <p:cNvGrpSpPr/>
        <p:nvPr/>
      </p:nvGrpSpPr>
      <p:grpSpPr>
        <a:xfrm>
          <a:off x="0" y="0"/>
          <a:ext cx="0" cy="0"/>
          <a:chOff x="0" y="0"/>
          <a:chExt cx="0" cy="0"/>
        </a:xfrm>
      </p:grpSpPr>
      <p:sp>
        <p:nvSpPr>
          <p:cNvPr id="638" name="Shape 638"/>
          <p:cNvSpPr txBox="1">
            <a:spLocks noGrp="1"/>
          </p:cNvSpPr>
          <p:nvPr>
            <p:ph type="body" idx="1"/>
          </p:nvPr>
        </p:nvSpPr>
        <p:spPr>
          <a:xfrm>
            <a:off x="424952" y="6418474"/>
            <a:ext cx="8366100" cy="3648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1000"/>
              <a:buFont typeface="Arial"/>
              <a:buNone/>
              <a:defRPr sz="1000" b="0" i="0" u="none" strike="noStrike" cap="none">
                <a:solidFill>
                  <a:schemeClr val="dk1"/>
                </a:solidFill>
                <a:latin typeface="+mn-lt"/>
                <a:ea typeface="Arial"/>
                <a:cs typeface="Arial"/>
                <a:sym typeface="Arial"/>
              </a:defRPr>
            </a:lvl1pPr>
            <a:lvl2pPr marL="914306" marR="0" lvl="1"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460" marR="0" lvl="2"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613" marR="0" lvl="3"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5766" marR="0" lvl="4"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639" name="Shape 639"/>
          <p:cNvSpPr txBox="1">
            <a:spLocks noGrp="1"/>
          </p:cNvSpPr>
          <p:nvPr>
            <p:ph type="title"/>
          </p:nvPr>
        </p:nvSpPr>
        <p:spPr>
          <a:xfrm>
            <a:off x="424952" y="756694"/>
            <a:ext cx="8366100" cy="1093712"/>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mj-lt"/>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r>
              <a:rPr lang="en-US"/>
              <a:t>Click to edit Master title style</a:t>
            </a:r>
            <a:endParaRPr dirty="0"/>
          </a:p>
        </p:txBody>
      </p:sp>
      <p:cxnSp>
        <p:nvCxnSpPr>
          <p:cNvPr id="641" name="Shape 641"/>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42" name="Shape 642"/>
          <p:cNvPicPr preferRelativeResize="0"/>
          <p:nvPr/>
        </p:nvPicPr>
        <p:blipFill rotWithShape="1">
          <a:blip r:embed="rId2">
            <a:alphaModFix/>
          </a:blip>
          <a:srcRect/>
          <a:stretch/>
        </p:blipFill>
        <p:spPr>
          <a:xfrm>
            <a:off x="490218" y="261705"/>
            <a:ext cx="711200" cy="232242"/>
          </a:xfrm>
          <a:prstGeom prst="rect">
            <a:avLst/>
          </a:prstGeom>
          <a:noFill/>
          <a:ln>
            <a:noFill/>
          </a:ln>
        </p:spPr>
      </p:pic>
      <p:cxnSp>
        <p:nvCxnSpPr>
          <p:cNvPr id="643" name="Shape 643"/>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sp>
        <p:nvSpPr>
          <p:cNvPr id="6" name="Table Placeholder 5">
            <a:extLst>
              <a:ext uri="{FF2B5EF4-FFF2-40B4-BE49-F238E27FC236}">
                <a16:creationId xmlns:a16="http://schemas.microsoft.com/office/drawing/2014/main" id="{C7B9A75B-E217-DF49-BF55-6FDAE6951F7B}"/>
              </a:ext>
            </a:extLst>
          </p:cNvPr>
          <p:cNvSpPr>
            <a:spLocks noGrp="1"/>
          </p:cNvSpPr>
          <p:nvPr>
            <p:ph type="tbl" sz="quarter" idx="10"/>
          </p:nvPr>
        </p:nvSpPr>
        <p:spPr>
          <a:xfrm>
            <a:off x="425278" y="1850407"/>
            <a:ext cx="8366001" cy="4422155"/>
          </a:xfrm>
        </p:spPr>
        <p:txBody>
          <a:bodyPr/>
          <a:lstStyle>
            <a:lvl1pPr marL="35715" indent="0">
              <a:buNone/>
              <a:defRPr>
                <a:latin typeface="+mn-lt"/>
              </a:defRPr>
            </a:lvl1pPr>
          </a:lstStyle>
          <a:p>
            <a:r>
              <a:rPr lang="en-US"/>
              <a:t>Click icon to add table</a:t>
            </a:r>
            <a:endParaRPr lang="en-US" dirty="0"/>
          </a:p>
        </p:txBody>
      </p:sp>
    </p:spTree>
    <p:extLst>
      <p:ext uri="{BB962C8B-B14F-4D97-AF65-F5344CB8AC3E}">
        <p14:creationId xmlns:p14="http://schemas.microsoft.com/office/powerpoint/2010/main" val="39539356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Shape 637"/>
        <p:cNvGrpSpPr/>
        <p:nvPr/>
      </p:nvGrpSpPr>
      <p:grpSpPr>
        <a:xfrm>
          <a:off x="0" y="0"/>
          <a:ext cx="0" cy="0"/>
          <a:chOff x="0" y="0"/>
          <a:chExt cx="0" cy="0"/>
        </a:xfrm>
      </p:grpSpPr>
      <p:cxnSp>
        <p:nvCxnSpPr>
          <p:cNvPr id="641" name="Shape 641"/>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42" name="Shape 642"/>
          <p:cNvPicPr preferRelativeResize="0"/>
          <p:nvPr/>
        </p:nvPicPr>
        <p:blipFill rotWithShape="1">
          <a:blip r:embed="rId2">
            <a:alphaModFix/>
          </a:blip>
          <a:srcRect/>
          <a:stretch/>
        </p:blipFill>
        <p:spPr>
          <a:xfrm>
            <a:off x="490218" y="261705"/>
            <a:ext cx="711200" cy="232242"/>
          </a:xfrm>
          <a:prstGeom prst="rect">
            <a:avLst/>
          </a:prstGeom>
          <a:noFill/>
          <a:ln>
            <a:noFill/>
          </a:ln>
        </p:spPr>
      </p:pic>
      <p:cxnSp>
        <p:nvCxnSpPr>
          <p:cNvPr id="643" name="Shape 643"/>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spTree>
    <p:extLst>
      <p:ext uri="{BB962C8B-B14F-4D97-AF65-F5344CB8AC3E}">
        <p14:creationId xmlns:p14="http://schemas.microsoft.com/office/powerpoint/2010/main" val="26251550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Shape 645"/>
        <p:cNvGrpSpPr/>
        <p:nvPr/>
      </p:nvGrpSpPr>
      <p:grpSpPr>
        <a:xfrm>
          <a:off x="0" y="0"/>
          <a:ext cx="0" cy="0"/>
          <a:chOff x="0" y="0"/>
          <a:chExt cx="0" cy="0"/>
        </a:xfrm>
      </p:grpSpPr>
      <p:sp>
        <p:nvSpPr>
          <p:cNvPr id="646" name="Shape 646"/>
          <p:cNvSpPr/>
          <p:nvPr/>
        </p:nvSpPr>
        <p:spPr>
          <a:xfrm>
            <a:off x="0" y="0"/>
            <a:ext cx="9144000" cy="6858000"/>
          </a:xfrm>
          <a:prstGeom prst="rect">
            <a:avLst/>
          </a:prstGeom>
          <a:solidFill>
            <a:schemeClr val="dk2"/>
          </a:solidFill>
          <a:ln w="12700" cap="flat" cmpd="sng">
            <a:solidFill>
              <a:srgbClr val="004976"/>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Arial (null)"/>
              <a:ea typeface="Calibri"/>
              <a:cs typeface="Calibri"/>
              <a:sym typeface="Calibri"/>
            </a:endParaRPr>
          </a:p>
        </p:txBody>
      </p:sp>
      <p:sp>
        <p:nvSpPr>
          <p:cNvPr id="647" name="Shape 647"/>
          <p:cNvSpPr txBox="1">
            <a:spLocks noGrp="1"/>
          </p:cNvSpPr>
          <p:nvPr>
            <p:ph type="title" hasCustomPrompt="1"/>
          </p:nvPr>
        </p:nvSpPr>
        <p:spPr>
          <a:xfrm>
            <a:off x="424954" y="3860746"/>
            <a:ext cx="8183400" cy="701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4400"/>
              <a:buFont typeface="Arial"/>
              <a:buNone/>
              <a:defRPr sz="4400" b="1" i="0" u="none" strike="noStrike" cap="none">
                <a:solidFill>
                  <a:schemeClr val="lt1"/>
                </a:solidFill>
                <a:latin typeface="+mj-lt"/>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r>
              <a:rPr lang="en-US" dirty="0"/>
              <a:t>Click to Add Transition Title</a:t>
            </a:r>
            <a:endParaRPr dirty="0"/>
          </a:p>
        </p:txBody>
      </p:sp>
      <p:sp>
        <p:nvSpPr>
          <p:cNvPr id="648" name="Shape 648"/>
          <p:cNvSpPr txBox="1">
            <a:spLocks noGrp="1"/>
          </p:cNvSpPr>
          <p:nvPr>
            <p:ph type="body" idx="1" hasCustomPrompt="1"/>
          </p:nvPr>
        </p:nvSpPr>
        <p:spPr>
          <a:xfrm>
            <a:off x="424954" y="4589464"/>
            <a:ext cx="8183400" cy="15003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2400"/>
              <a:buFont typeface="Arial"/>
              <a:buNone/>
              <a:defRPr sz="2400" b="0" i="0" u="none" strike="noStrike" cap="none">
                <a:solidFill>
                  <a:schemeClr val="lt1"/>
                </a:solidFill>
                <a:latin typeface="+mn-lt"/>
                <a:ea typeface="Arial"/>
                <a:cs typeface="Arial"/>
                <a:sym typeface="Arial"/>
              </a:defRPr>
            </a:lvl1pPr>
            <a:lvl2pPr marL="914306" marR="0" lvl="1" indent="-228576"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460" marR="0" lvl="2" indent="-228576"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613" marR="0" lvl="3" indent="-228576"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5766" marR="0" lvl="4" indent="-228576"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2920" marR="0" lvl="5" indent="-228576"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072" marR="0" lvl="6" indent="-228576"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226" marR="0" lvl="7" indent="-228576"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379" marR="0" lvl="8" indent="-228576"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r>
              <a:rPr lang="en-US" dirty="0"/>
              <a:t>Click to Add Subtitle</a:t>
            </a:r>
            <a:endParaRPr dirty="0"/>
          </a:p>
        </p:txBody>
      </p:sp>
      <p:cxnSp>
        <p:nvCxnSpPr>
          <p:cNvPr id="649" name="Shape 649"/>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50" name="Shape 650"/>
          <p:cNvPicPr preferRelativeResize="0"/>
          <p:nvPr/>
        </p:nvPicPr>
        <p:blipFill rotWithShape="1">
          <a:blip r:embed="rId2">
            <a:alphaModFix/>
          </a:blip>
          <a:srcRect/>
          <a:stretch/>
        </p:blipFill>
        <p:spPr>
          <a:xfrm>
            <a:off x="490218" y="261705"/>
            <a:ext cx="711200" cy="232242"/>
          </a:xfrm>
          <a:prstGeom prst="rect">
            <a:avLst/>
          </a:prstGeom>
          <a:noFill/>
          <a:ln>
            <a:noFill/>
          </a:ln>
        </p:spPr>
      </p:pic>
      <p:cxnSp>
        <p:nvCxnSpPr>
          <p:cNvPr id="651" name="Shape 651"/>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cxnSp>
        <p:nvCxnSpPr>
          <p:cNvPr id="8" name="Shape 641">
            <a:extLst>
              <a:ext uri="{FF2B5EF4-FFF2-40B4-BE49-F238E27FC236}">
                <a16:creationId xmlns:a16="http://schemas.microsoft.com/office/drawing/2014/main" id="{9B20BA1B-887B-174C-8CB0-37B31B39113D}"/>
              </a:ext>
            </a:extLst>
          </p:cNvPr>
          <p:cNvCxnSpPr/>
          <p:nvPr/>
        </p:nvCxnSpPr>
        <p:spPr>
          <a:xfrm>
            <a:off x="1301145" y="368856"/>
            <a:ext cx="7842900" cy="0"/>
          </a:xfrm>
          <a:prstGeom prst="straightConnector1">
            <a:avLst/>
          </a:prstGeom>
          <a:noFill/>
          <a:ln w="38100" cap="flat" cmpd="sng">
            <a:solidFill>
              <a:schemeClr val="bg1"/>
            </a:solidFill>
            <a:prstDash val="solid"/>
            <a:miter lim="800000"/>
            <a:headEnd type="none" w="med" len="med"/>
            <a:tailEnd type="none" w="med" len="med"/>
          </a:ln>
        </p:spPr>
      </p:cxnSp>
      <p:pic>
        <p:nvPicPr>
          <p:cNvPr id="9" name="Shape 642">
            <a:extLst>
              <a:ext uri="{FF2B5EF4-FFF2-40B4-BE49-F238E27FC236}">
                <a16:creationId xmlns:a16="http://schemas.microsoft.com/office/drawing/2014/main" id="{13BCC4FB-204A-8745-BC9C-341852AB75B5}"/>
              </a:ext>
            </a:extLst>
          </p:cNvPr>
          <p:cNvPicPr preferRelativeResize="0"/>
          <p:nvPr/>
        </p:nvPicPr>
        <p:blipFill>
          <a:blip r:embed="rId3"/>
          <a:stretch>
            <a:fillRect/>
          </a:stretch>
        </p:blipFill>
        <p:spPr>
          <a:xfrm>
            <a:off x="490218" y="269828"/>
            <a:ext cx="711200" cy="198055"/>
          </a:xfrm>
          <a:prstGeom prst="rect">
            <a:avLst/>
          </a:prstGeom>
          <a:noFill/>
          <a:ln>
            <a:noFill/>
          </a:ln>
        </p:spPr>
      </p:pic>
      <p:cxnSp>
        <p:nvCxnSpPr>
          <p:cNvPr id="10" name="Shape 643">
            <a:extLst>
              <a:ext uri="{FF2B5EF4-FFF2-40B4-BE49-F238E27FC236}">
                <a16:creationId xmlns:a16="http://schemas.microsoft.com/office/drawing/2014/main" id="{6C972082-3B63-5443-BA2C-3601AA6CE345}"/>
              </a:ext>
            </a:extLst>
          </p:cNvPr>
          <p:cNvCxnSpPr/>
          <p:nvPr/>
        </p:nvCxnSpPr>
        <p:spPr>
          <a:xfrm>
            <a:off x="0" y="368856"/>
            <a:ext cx="371700" cy="0"/>
          </a:xfrm>
          <a:prstGeom prst="straightConnector1">
            <a:avLst/>
          </a:prstGeom>
          <a:noFill/>
          <a:ln w="38100" cap="flat" cmpd="sng">
            <a:solidFill>
              <a:schemeClr val="bg1"/>
            </a:solidFill>
            <a:prstDash val="solid"/>
            <a:miter lim="800000"/>
            <a:headEnd type="none" w="med" len="med"/>
            <a:tailEnd type="none" w="med" len="med"/>
          </a:ln>
        </p:spPr>
      </p:cxnSp>
      <p:cxnSp>
        <p:nvCxnSpPr>
          <p:cNvPr id="11" name="Shape 641">
            <a:extLst>
              <a:ext uri="{FF2B5EF4-FFF2-40B4-BE49-F238E27FC236}">
                <a16:creationId xmlns:a16="http://schemas.microsoft.com/office/drawing/2014/main" id="{88766948-B31C-AC46-BD49-7A210FA45BC8}"/>
              </a:ext>
            </a:extLst>
          </p:cNvPr>
          <p:cNvCxnSpPr/>
          <p:nvPr userDrawn="1"/>
        </p:nvCxnSpPr>
        <p:spPr>
          <a:xfrm>
            <a:off x="1301145" y="368856"/>
            <a:ext cx="7842900" cy="0"/>
          </a:xfrm>
          <a:prstGeom prst="straightConnector1">
            <a:avLst/>
          </a:prstGeom>
          <a:noFill/>
          <a:ln w="38100" cap="flat" cmpd="sng">
            <a:solidFill>
              <a:schemeClr val="bg1"/>
            </a:solidFill>
            <a:prstDash val="solid"/>
            <a:miter lim="800000"/>
            <a:headEnd type="none" w="med" len="med"/>
            <a:tailEnd type="none" w="med" len="med"/>
          </a:ln>
        </p:spPr>
      </p:cxnSp>
      <p:pic>
        <p:nvPicPr>
          <p:cNvPr id="12" name="Shape 642">
            <a:extLst>
              <a:ext uri="{FF2B5EF4-FFF2-40B4-BE49-F238E27FC236}">
                <a16:creationId xmlns:a16="http://schemas.microsoft.com/office/drawing/2014/main" id="{97781516-9DDB-B346-9BA4-A48471DD4D35}"/>
              </a:ext>
            </a:extLst>
          </p:cNvPr>
          <p:cNvPicPr preferRelativeResize="0"/>
          <p:nvPr userDrawn="1"/>
        </p:nvPicPr>
        <p:blipFill>
          <a:blip r:embed="rId3"/>
          <a:stretch>
            <a:fillRect/>
          </a:stretch>
        </p:blipFill>
        <p:spPr>
          <a:xfrm>
            <a:off x="490218" y="269828"/>
            <a:ext cx="711200" cy="198055"/>
          </a:xfrm>
          <a:prstGeom prst="rect">
            <a:avLst/>
          </a:prstGeom>
          <a:noFill/>
          <a:ln>
            <a:noFill/>
          </a:ln>
        </p:spPr>
      </p:pic>
      <p:cxnSp>
        <p:nvCxnSpPr>
          <p:cNvPr id="13" name="Shape 643">
            <a:extLst>
              <a:ext uri="{FF2B5EF4-FFF2-40B4-BE49-F238E27FC236}">
                <a16:creationId xmlns:a16="http://schemas.microsoft.com/office/drawing/2014/main" id="{C6F3FDED-D9DD-B348-9384-C4630989A30F}"/>
              </a:ext>
            </a:extLst>
          </p:cNvPr>
          <p:cNvCxnSpPr/>
          <p:nvPr userDrawn="1"/>
        </p:nvCxnSpPr>
        <p:spPr>
          <a:xfrm>
            <a:off x="0" y="368856"/>
            <a:ext cx="371700" cy="0"/>
          </a:xfrm>
          <a:prstGeom prst="straightConnector1">
            <a:avLst/>
          </a:prstGeom>
          <a:noFill/>
          <a:ln w="38100" cap="flat" cmpd="sng">
            <a:solidFill>
              <a:schemeClr val="bg1"/>
            </a:solidFill>
            <a:prstDash val="solid"/>
            <a:miter lim="800000"/>
            <a:headEnd type="none" w="med" len="med"/>
            <a:tailEnd type="none" w="med" len="med"/>
          </a:ln>
        </p:spPr>
      </p:cxnSp>
    </p:spTree>
    <p:extLst>
      <p:ext uri="{BB962C8B-B14F-4D97-AF65-F5344CB8AC3E}">
        <p14:creationId xmlns:p14="http://schemas.microsoft.com/office/powerpoint/2010/main" val="25390981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ransition Slide with Photo">
    <p:spTree>
      <p:nvGrpSpPr>
        <p:cNvPr id="1" name="Shape 619"/>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E6C539D-87AC-C042-872B-C6450B6A7FE5}"/>
              </a:ext>
            </a:extLst>
          </p:cNvPr>
          <p:cNvSpPr>
            <a:spLocks noGrp="1"/>
          </p:cNvSpPr>
          <p:nvPr>
            <p:ph type="pic" sz="quarter" idx="10"/>
          </p:nvPr>
        </p:nvSpPr>
        <p:spPr>
          <a:xfrm>
            <a:off x="-62507" y="0"/>
            <a:ext cx="9338221" cy="4939234"/>
          </a:xfrm>
        </p:spPr>
        <p:txBody>
          <a:bodyPr/>
          <a:lstStyle>
            <a:lvl1pPr marL="35715" indent="0">
              <a:buNone/>
              <a:defRPr/>
            </a:lvl1pPr>
          </a:lstStyle>
          <a:p>
            <a:r>
              <a:rPr lang="en-US"/>
              <a:t>Click icon to add picture</a:t>
            </a:r>
            <a:endParaRPr lang="en-US" dirty="0"/>
          </a:p>
        </p:txBody>
      </p:sp>
      <p:sp>
        <p:nvSpPr>
          <p:cNvPr id="626" name="Shape 626"/>
          <p:cNvSpPr/>
          <p:nvPr/>
        </p:nvSpPr>
        <p:spPr>
          <a:xfrm>
            <a:off x="0" y="4872039"/>
            <a:ext cx="9144000" cy="1986000"/>
          </a:xfrm>
          <a:prstGeom prst="rect">
            <a:avLst/>
          </a:prstGeom>
          <a:solidFill>
            <a:srgbClr val="0065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sp>
        <p:nvSpPr>
          <p:cNvPr id="620" name="Shape 620"/>
          <p:cNvSpPr/>
          <p:nvPr/>
        </p:nvSpPr>
        <p:spPr>
          <a:xfrm>
            <a:off x="0" y="4872039"/>
            <a:ext cx="9144000" cy="1986000"/>
          </a:xfrm>
          <a:prstGeom prst="rect">
            <a:avLst/>
          </a:prstGeom>
          <a:solidFill>
            <a:srgbClr val="0065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cxnSp>
        <p:nvCxnSpPr>
          <p:cNvPr id="624" name="Shape 624"/>
          <p:cNvCxnSpPr/>
          <p:nvPr/>
        </p:nvCxnSpPr>
        <p:spPr>
          <a:xfrm>
            <a:off x="381928" y="5116967"/>
            <a:ext cx="0" cy="1450200"/>
          </a:xfrm>
          <a:prstGeom prst="straightConnector1">
            <a:avLst/>
          </a:prstGeom>
          <a:noFill/>
          <a:ln w="38100" cap="flat" cmpd="sng">
            <a:solidFill>
              <a:schemeClr val="lt1"/>
            </a:solidFill>
            <a:prstDash val="solid"/>
            <a:miter lim="800000"/>
            <a:headEnd type="none" w="med" len="med"/>
            <a:tailEnd type="none" w="med" len="med"/>
          </a:ln>
        </p:spPr>
      </p:cxnSp>
      <p:sp>
        <p:nvSpPr>
          <p:cNvPr id="625" name="Shape 625"/>
          <p:cNvSpPr txBox="1">
            <a:spLocks noGrp="1"/>
          </p:cNvSpPr>
          <p:nvPr>
            <p:ph type="subTitle" idx="1" hasCustomPrompt="1"/>
          </p:nvPr>
        </p:nvSpPr>
        <p:spPr>
          <a:xfrm>
            <a:off x="443320" y="5116967"/>
            <a:ext cx="8308499" cy="1450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30A2B6"/>
              </a:buClr>
              <a:buSzPts val="2200"/>
              <a:buFont typeface="Arial"/>
              <a:buNone/>
              <a:defRPr sz="4401" b="1" i="0" u="none" strike="noStrike" cap="none">
                <a:solidFill>
                  <a:schemeClr val="lt1"/>
                </a:solidFill>
                <a:latin typeface="+mj-lt"/>
                <a:ea typeface="Arial"/>
                <a:cs typeface="Arial"/>
                <a:sym typeface="Arial"/>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r>
              <a:rPr lang="en-US" dirty="0"/>
              <a:t>Click to Add Transition Title</a:t>
            </a:r>
            <a:endParaRPr dirty="0"/>
          </a:p>
        </p:txBody>
      </p:sp>
      <p:cxnSp>
        <p:nvCxnSpPr>
          <p:cNvPr id="629" name="Shape 629"/>
          <p:cNvCxnSpPr/>
          <p:nvPr/>
        </p:nvCxnSpPr>
        <p:spPr>
          <a:xfrm>
            <a:off x="381928" y="5116967"/>
            <a:ext cx="0" cy="1450200"/>
          </a:xfrm>
          <a:prstGeom prst="straightConnector1">
            <a:avLst/>
          </a:prstGeom>
          <a:noFill/>
          <a:ln w="38100" cap="flat" cmpd="sng">
            <a:solidFill>
              <a:schemeClr val="lt1"/>
            </a:solidFill>
            <a:prstDash val="solid"/>
            <a:miter lim="800000"/>
            <a:headEnd type="none" w="med" len="med"/>
            <a:tailEnd type="none" w="med" len="med"/>
          </a:ln>
        </p:spPr>
      </p:cxnSp>
    </p:spTree>
    <p:extLst>
      <p:ext uri="{BB962C8B-B14F-4D97-AF65-F5344CB8AC3E}">
        <p14:creationId xmlns:p14="http://schemas.microsoft.com/office/powerpoint/2010/main" val="535738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31520" y="1800777"/>
            <a:ext cx="7680960" cy="4371423"/>
          </a:xfrm>
        </p:spPr>
        <p:txBody>
          <a:bodyPr/>
          <a:lstStyle>
            <a:lvl1pPr>
              <a:defRPr baseline="0">
                <a:solidFill>
                  <a:srgbClr val="FFFF66"/>
                </a:solidFill>
              </a:defRPr>
            </a:lvl1pPr>
            <a:lvl2pPr>
              <a:defRPr baseline="0">
                <a:solidFill>
                  <a:schemeClr val="accent2">
                    <a:lumMod val="40000"/>
                    <a:lumOff val="60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7736181" y="6383806"/>
            <a:ext cx="1097280" cy="274320"/>
          </a:xfrm>
        </p:spPr>
        <p:txBody>
          <a:bodyPr/>
          <a:lstStyle>
            <a:lvl1pPr>
              <a:defRPr>
                <a:solidFill>
                  <a:schemeClr val="tx2">
                    <a:lumMod val="25000"/>
                  </a:schemeClr>
                </a:solidFill>
              </a:defRPr>
            </a:lvl1pPr>
          </a:lstStyle>
          <a:p>
            <a:fld id="{CA8C28C9-49BD-154E-81F1-36BC551BC087}" type="slidenum">
              <a:rPr lang="en-US" smtClean="0">
                <a:solidFill>
                  <a:srgbClr val="E3DED1">
                    <a:lumMod val="25000"/>
                  </a:srgbClr>
                </a:solidFill>
              </a:rPr>
              <a:pPr/>
              <a:t>‹#›</a:t>
            </a:fld>
            <a:endParaRPr lang="en-US" dirty="0">
              <a:solidFill>
                <a:srgbClr val="E3DED1">
                  <a:lumMod val="25000"/>
                </a:srgbClr>
              </a:solidFill>
            </a:endParaRPr>
          </a:p>
        </p:txBody>
      </p:sp>
    </p:spTree>
    <p:extLst>
      <p:ext uri="{BB962C8B-B14F-4D97-AF65-F5344CB8AC3E}">
        <p14:creationId xmlns:p14="http://schemas.microsoft.com/office/powerpoint/2010/main" val="12577582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hart with Pullout Number">
    <p:spTree>
      <p:nvGrpSpPr>
        <p:cNvPr id="1" name="Shape 652"/>
        <p:cNvGrpSpPr/>
        <p:nvPr/>
      </p:nvGrpSpPr>
      <p:grpSpPr>
        <a:xfrm>
          <a:off x="0" y="0"/>
          <a:ext cx="0" cy="0"/>
          <a:chOff x="0" y="0"/>
          <a:chExt cx="0" cy="0"/>
        </a:xfrm>
      </p:grpSpPr>
      <p:sp>
        <p:nvSpPr>
          <p:cNvPr id="653" name="Shape 653"/>
          <p:cNvSpPr txBox="1">
            <a:spLocks noGrp="1"/>
          </p:cNvSpPr>
          <p:nvPr>
            <p:ph type="body" idx="1"/>
          </p:nvPr>
        </p:nvSpPr>
        <p:spPr>
          <a:xfrm>
            <a:off x="425450" y="3636963"/>
            <a:ext cx="3846600" cy="208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30A2B6"/>
              </a:buClr>
              <a:buSzPts val="2800"/>
              <a:buFont typeface="Arial"/>
              <a:buNone/>
              <a:defRPr sz="2800" b="0" i="0" u="none" strike="noStrike" cap="none">
                <a:solidFill>
                  <a:schemeClr val="dk1"/>
                </a:solidFill>
                <a:latin typeface="+mn-lt"/>
                <a:ea typeface="Arial"/>
                <a:cs typeface="Arial"/>
                <a:sym typeface="Arial"/>
              </a:defRPr>
            </a:lvl1pPr>
            <a:lvl2pPr marL="914306" marR="0" lvl="1" indent="-228576"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460" marR="0" lvl="2" indent="-22857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613" marR="0" lvl="3" indent="-228576"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5766" marR="0" lvl="4" indent="-228576"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654" name="Shape 654"/>
          <p:cNvSpPr txBox="1">
            <a:spLocks noGrp="1"/>
          </p:cNvSpPr>
          <p:nvPr>
            <p:ph type="body" idx="2" hasCustomPrompt="1"/>
          </p:nvPr>
        </p:nvSpPr>
        <p:spPr>
          <a:xfrm>
            <a:off x="425450" y="2184400"/>
            <a:ext cx="3846600" cy="1097100"/>
          </a:xfrm>
          <a:prstGeom prst="rect">
            <a:avLst/>
          </a:prstGeom>
          <a:noFill/>
          <a:ln>
            <a:noFill/>
          </a:ln>
        </p:spPr>
        <p:txBody>
          <a:bodyPr spcFirstLastPara="1" wrap="square" lIns="91425" tIns="91425" rIns="91425" bIns="91425" anchor="t" anchorCtr="0"/>
          <a:lstStyle>
            <a:lvl1pPr marL="457154" marR="0" lvl="0" indent="-228576" algn="ctr" rtl="0">
              <a:lnSpc>
                <a:spcPct val="90000"/>
              </a:lnSpc>
              <a:spcBef>
                <a:spcPts val="1000"/>
              </a:spcBef>
              <a:spcAft>
                <a:spcPts val="0"/>
              </a:spcAft>
              <a:buClr>
                <a:srgbClr val="30A2B6"/>
              </a:buClr>
              <a:buSzPts val="7200"/>
              <a:buFont typeface="Arial"/>
              <a:buNone/>
              <a:defRPr sz="7200" b="1" i="0" u="none" strike="noStrike" cap="none">
                <a:solidFill>
                  <a:schemeClr val="lt2"/>
                </a:solidFill>
                <a:latin typeface="+mj-lt"/>
                <a:ea typeface="Arial"/>
                <a:cs typeface="Arial"/>
                <a:sym typeface="Arial"/>
              </a:defRPr>
            </a:lvl1pPr>
            <a:lvl2pPr marL="914306" marR="0" lvl="1" indent="-228576" algn="l" rtl="0">
              <a:lnSpc>
                <a:spcPct val="90000"/>
              </a:lnSpc>
              <a:spcBef>
                <a:spcPts val="500"/>
              </a:spcBef>
              <a:spcAft>
                <a:spcPts val="0"/>
              </a:spcAft>
              <a:buClr>
                <a:schemeClr val="lt2"/>
              </a:buClr>
              <a:buSzPts val="2400"/>
              <a:buFont typeface="Arial"/>
              <a:buNone/>
              <a:defRPr sz="2400" b="1" i="0" u="none" strike="noStrike" cap="none">
                <a:solidFill>
                  <a:schemeClr val="lt2"/>
                </a:solidFill>
                <a:latin typeface="Arial"/>
                <a:ea typeface="Arial"/>
                <a:cs typeface="Arial"/>
                <a:sym typeface="Arial"/>
              </a:defRPr>
            </a:lvl2pPr>
            <a:lvl3pPr marL="1371460" marR="0" lvl="2" indent="-228576" algn="l" rtl="0">
              <a:lnSpc>
                <a:spcPct val="90000"/>
              </a:lnSpc>
              <a:spcBef>
                <a:spcPts val="500"/>
              </a:spcBef>
              <a:spcAft>
                <a:spcPts val="0"/>
              </a:spcAft>
              <a:buClr>
                <a:schemeClr val="lt2"/>
              </a:buClr>
              <a:buSzPts val="2000"/>
              <a:buFont typeface="Arial"/>
              <a:buNone/>
              <a:defRPr sz="2000" b="1" i="0" u="none" strike="noStrike" cap="none">
                <a:solidFill>
                  <a:schemeClr val="lt2"/>
                </a:solidFill>
                <a:latin typeface="Arial"/>
                <a:ea typeface="Arial"/>
                <a:cs typeface="Arial"/>
                <a:sym typeface="Arial"/>
              </a:defRPr>
            </a:lvl3pPr>
            <a:lvl4pPr marL="1828613" marR="0" lvl="3" indent="-228576" algn="l" rtl="0">
              <a:lnSpc>
                <a:spcPct val="90000"/>
              </a:lnSpc>
              <a:spcBef>
                <a:spcPts val="500"/>
              </a:spcBef>
              <a:spcAft>
                <a:spcPts val="0"/>
              </a:spcAft>
              <a:buClr>
                <a:schemeClr val="lt2"/>
              </a:buClr>
              <a:buSzPts val="1800"/>
              <a:buFont typeface="Arial"/>
              <a:buNone/>
              <a:defRPr sz="1800" b="1" i="0" u="none" strike="noStrike" cap="none">
                <a:solidFill>
                  <a:schemeClr val="lt2"/>
                </a:solidFill>
                <a:latin typeface="Arial"/>
                <a:ea typeface="Arial"/>
                <a:cs typeface="Arial"/>
                <a:sym typeface="Arial"/>
              </a:defRPr>
            </a:lvl4pPr>
            <a:lvl5pPr marL="2285766" marR="0" lvl="4" indent="-228576" algn="l" rtl="0">
              <a:lnSpc>
                <a:spcPct val="90000"/>
              </a:lnSpc>
              <a:spcBef>
                <a:spcPts val="500"/>
              </a:spcBef>
              <a:spcAft>
                <a:spcPts val="0"/>
              </a:spcAft>
              <a:buClr>
                <a:schemeClr val="lt2"/>
              </a:buClr>
              <a:buSzPts val="1800"/>
              <a:buFont typeface="Arial"/>
              <a:buNone/>
              <a:defRPr sz="1800" b="1" i="0" u="none" strike="noStrike" cap="none">
                <a:solidFill>
                  <a:schemeClr val="lt2"/>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a:t>
            </a:r>
            <a:endParaRPr dirty="0"/>
          </a:p>
        </p:txBody>
      </p:sp>
      <p:sp>
        <p:nvSpPr>
          <p:cNvPr id="655" name="Shape 655"/>
          <p:cNvSpPr txBox="1">
            <a:spLocks noGrp="1"/>
          </p:cNvSpPr>
          <p:nvPr>
            <p:ph type="title"/>
          </p:nvPr>
        </p:nvSpPr>
        <p:spPr>
          <a:xfrm>
            <a:off x="424952" y="760142"/>
            <a:ext cx="8326800" cy="1862035"/>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mj-lt"/>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r>
              <a:rPr lang="en-US"/>
              <a:t>Click to edit Master title style</a:t>
            </a:r>
            <a:endParaRPr dirty="0"/>
          </a:p>
        </p:txBody>
      </p:sp>
      <p:sp>
        <p:nvSpPr>
          <p:cNvPr id="656" name="Shape 656"/>
          <p:cNvSpPr txBox="1">
            <a:spLocks noGrp="1"/>
          </p:cNvSpPr>
          <p:nvPr>
            <p:ph type="body" idx="3"/>
          </p:nvPr>
        </p:nvSpPr>
        <p:spPr>
          <a:xfrm>
            <a:off x="424953" y="6418474"/>
            <a:ext cx="8326800" cy="3648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1000"/>
              <a:buFont typeface="Arial"/>
              <a:buNone/>
              <a:defRPr sz="1000" b="0" i="0" u="none" strike="noStrike" cap="none">
                <a:solidFill>
                  <a:schemeClr val="dk1"/>
                </a:solidFill>
                <a:latin typeface="+mn-lt"/>
                <a:ea typeface="Arial"/>
                <a:cs typeface="Arial"/>
                <a:sym typeface="Arial"/>
              </a:defRPr>
            </a:lvl1pPr>
            <a:lvl2pPr marL="914306" marR="0" lvl="1"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460" marR="0" lvl="2"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613" marR="0" lvl="3"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5766" marR="0" lvl="4"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657" name="Shape 657"/>
          <p:cNvSpPr>
            <a:spLocks noGrp="1"/>
          </p:cNvSpPr>
          <p:nvPr>
            <p:ph type="chart" idx="4"/>
          </p:nvPr>
        </p:nvSpPr>
        <p:spPr>
          <a:xfrm>
            <a:off x="4716464" y="1476375"/>
            <a:ext cx="4035300" cy="4819500"/>
          </a:xfrm>
          <a:prstGeom prst="rect">
            <a:avLst/>
          </a:prstGeom>
          <a:noFill/>
          <a:ln>
            <a:noFill/>
          </a:ln>
        </p:spPr>
        <p:txBody>
          <a:bodyPr spcFirstLastPara="1" wrap="square" lIns="91425" tIns="91425" rIns="91425" bIns="91425" anchor="t" anchorCtr="0"/>
          <a:lstStyle>
            <a:lvl1pPr marL="35715" marR="0" lvl="0" indent="0" algn="l" rtl="0">
              <a:lnSpc>
                <a:spcPct val="90000"/>
              </a:lnSpc>
              <a:spcBef>
                <a:spcPts val="1000"/>
              </a:spcBef>
              <a:spcAft>
                <a:spcPts val="0"/>
              </a:spcAft>
              <a:buClr>
                <a:srgbClr val="30A2B6"/>
              </a:buClr>
              <a:buSzPts val="2800"/>
              <a:buFont typeface="Arial"/>
              <a:buNone/>
              <a:defRPr sz="2800" b="0" i="0" u="none" strike="noStrike" cap="none">
                <a:solidFill>
                  <a:schemeClr val="dk1"/>
                </a:solidFill>
                <a:latin typeface="+mn-lt"/>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t>Click icon to add chart</a:t>
            </a:r>
            <a:endParaRPr dirty="0"/>
          </a:p>
        </p:txBody>
      </p:sp>
      <p:cxnSp>
        <p:nvCxnSpPr>
          <p:cNvPr id="658" name="Shape 658"/>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59" name="Shape 659"/>
          <p:cNvPicPr preferRelativeResize="0"/>
          <p:nvPr/>
        </p:nvPicPr>
        <p:blipFill rotWithShape="1">
          <a:blip r:embed="rId2">
            <a:alphaModFix/>
          </a:blip>
          <a:srcRect/>
          <a:stretch/>
        </p:blipFill>
        <p:spPr>
          <a:xfrm>
            <a:off x="490218" y="261705"/>
            <a:ext cx="711200" cy="232242"/>
          </a:xfrm>
          <a:prstGeom prst="rect">
            <a:avLst/>
          </a:prstGeom>
          <a:noFill/>
          <a:ln>
            <a:noFill/>
          </a:ln>
        </p:spPr>
      </p:pic>
      <p:cxnSp>
        <p:nvCxnSpPr>
          <p:cNvPr id="660" name="Shape 660"/>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spTree>
    <p:extLst>
      <p:ext uri="{BB962C8B-B14F-4D97-AF65-F5344CB8AC3E}">
        <p14:creationId xmlns:p14="http://schemas.microsoft.com/office/powerpoint/2010/main" val="34821442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hart &amp; Title - Vertical">
    <p:spTree>
      <p:nvGrpSpPr>
        <p:cNvPr id="1" name="Shape 661"/>
        <p:cNvGrpSpPr/>
        <p:nvPr/>
      </p:nvGrpSpPr>
      <p:grpSpPr>
        <a:xfrm>
          <a:off x="0" y="0"/>
          <a:ext cx="0" cy="0"/>
          <a:chOff x="0" y="0"/>
          <a:chExt cx="0" cy="0"/>
        </a:xfrm>
      </p:grpSpPr>
      <p:sp>
        <p:nvSpPr>
          <p:cNvPr id="662" name="Shape 662"/>
          <p:cNvSpPr txBox="1">
            <a:spLocks noGrp="1"/>
          </p:cNvSpPr>
          <p:nvPr>
            <p:ph type="title"/>
          </p:nvPr>
        </p:nvSpPr>
        <p:spPr>
          <a:xfrm>
            <a:off x="424953" y="610068"/>
            <a:ext cx="2246700" cy="576705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800"/>
              <a:buFont typeface="Arial"/>
              <a:buNone/>
              <a:defRPr sz="3199" b="1" i="0" u="none" strike="noStrike" cap="none">
                <a:solidFill>
                  <a:schemeClr val="dk1"/>
                </a:solidFill>
                <a:latin typeface="+mj-lt"/>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r>
              <a:rPr lang="en-US"/>
              <a:t>Click to edit Master title style</a:t>
            </a:r>
            <a:endParaRPr dirty="0"/>
          </a:p>
        </p:txBody>
      </p:sp>
      <p:sp>
        <p:nvSpPr>
          <p:cNvPr id="663" name="Shape 663"/>
          <p:cNvSpPr>
            <a:spLocks noGrp="1"/>
          </p:cNvSpPr>
          <p:nvPr>
            <p:ph type="chart" idx="2"/>
          </p:nvPr>
        </p:nvSpPr>
        <p:spPr>
          <a:xfrm>
            <a:off x="2814639" y="627018"/>
            <a:ext cx="6133500" cy="5750100"/>
          </a:xfrm>
          <a:prstGeom prst="rect">
            <a:avLst/>
          </a:prstGeom>
          <a:noFill/>
          <a:ln>
            <a:noFill/>
          </a:ln>
        </p:spPr>
        <p:txBody>
          <a:bodyPr spcFirstLastPara="1" wrap="square" lIns="91425" tIns="91425" rIns="91425" bIns="91425" anchor="t" anchorCtr="0"/>
          <a:lstStyle>
            <a:lvl1pPr marL="35715" marR="0" lvl="0" indent="0" algn="l" rtl="0">
              <a:lnSpc>
                <a:spcPct val="90000"/>
              </a:lnSpc>
              <a:spcBef>
                <a:spcPts val="1000"/>
              </a:spcBef>
              <a:spcAft>
                <a:spcPts val="0"/>
              </a:spcAft>
              <a:buClr>
                <a:srgbClr val="30A2B6"/>
              </a:buClr>
              <a:buSzPts val="2800"/>
              <a:buFont typeface="Arial"/>
              <a:buNone/>
              <a:defRPr sz="2800" b="0" i="0" u="none" strike="noStrike" cap="none">
                <a:solidFill>
                  <a:schemeClr val="dk1"/>
                </a:solidFill>
                <a:latin typeface="+mn-lt"/>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t>Click icon to add chart</a:t>
            </a:r>
            <a:endParaRPr dirty="0"/>
          </a:p>
        </p:txBody>
      </p:sp>
      <p:sp>
        <p:nvSpPr>
          <p:cNvPr id="664" name="Shape 664"/>
          <p:cNvSpPr txBox="1">
            <a:spLocks noGrp="1"/>
          </p:cNvSpPr>
          <p:nvPr>
            <p:ph type="body" idx="1"/>
          </p:nvPr>
        </p:nvSpPr>
        <p:spPr>
          <a:xfrm>
            <a:off x="424953" y="6418474"/>
            <a:ext cx="8326800" cy="3648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1000"/>
              <a:buFont typeface="Arial"/>
              <a:buNone/>
              <a:defRPr sz="1000" b="0" i="0" u="none" strike="noStrike" cap="none">
                <a:solidFill>
                  <a:schemeClr val="dk1"/>
                </a:solidFill>
                <a:latin typeface="+mn-lt"/>
                <a:ea typeface="Arial"/>
                <a:cs typeface="Arial"/>
                <a:sym typeface="Arial"/>
              </a:defRPr>
            </a:lvl1pPr>
            <a:lvl2pPr marL="914306" marR="0" lvl="1"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460" marR="0" lvl="2"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613" marR="0" lvl="3"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5766" marR="0" lvl="4"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cxnSp>
        <p:nvCxnSpPr>
          <p:cNvPr id="665" name="Shape 665"/>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66" name="Shape 666"/>
          <p:cNvPicPr preferRelativeResize="0"/>
          <p:nvPr/>
        </p:nvPicPr>
        <p:blipFill rotWithShape="1">
          <a:blip r:embed="rId2">
            <a:alphaModFix/>
          </a:blip>
          <a:srcRect/>
          <a:stretch/>
        </p:blipFill>
        <p:spPr>
          <a:xfrm>
            <a:off x="490218" y="261705"/>
            <a:ext cx="711200" cy="232242"/>
          </a:xfrm>
          <a:prstGeom prst="rect">
            <a:avLst/>
          </a:prstGeom>
          <a:noFill/>
          <a:ln>
            <a:noFill/>
          </a:ln>
        </p:spPr>
      </p:pic>
      <p:cxnSp>
        <p:nvCxnSpPr>
          <p:cNvPr id="667" name="Shape 667"/>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spTree>
    <p:extLst>
      <p:ext uri="{BB962C8B-B14F-4D97-AF65-F5344CB8AC3E}">
        <p14:creationId xmlns:p14="http://schemas.microsoft.com/office/powerpoint/2010/main" val="9621543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ull Quote">
    <p:spTree>
      <p:nvGrpSpPr>
        <p:cNvPr id="1" name="Shape 668"/>
        <p:cNvGrpSpPr/>
        <p:nvPr/>
      </p:nvGrpSpPr>
      <p:grpSpPr>
        <a:xfrm>
          <a:off x="0" y="0"/>
          <a:ext cx="0" cy="0"/>
          <a:chOff x="0" y="0"/>
          <a:chExt cx="0" cy="0"/>
        </a:xfrm>
      </p:grpSpPr>
      <p:sp>
        <p:nvSpPr>
          <p:cNvPr id="669" name="Shape 669"/>
          <p:cNvSpPr txBox="1">
            <a:spLocks noGrp="1"/>
          </p:cNvSpPr>
          <p:nvPr>
            <p:ph type="title"/>
          </p:nvPr>
        </p:nvSpPr>
        <p:spPr>
          <a:xfrm>
            <a:off x="3415902" y="3093209"/>
            <a:ext cx="4985100" cy="9786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mj-lt"/>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r>
              <a:rPr lang="en-US"/>
              <a:t>Click to edit Master title style</a:t>
            </a:r>
            <a:endParaRPr dirty="0"/>
          </a:p>
        </p:txBody>
      </p:sp>
      <p:sp>
        <p:nvSpPr>
          <p:cNvPr id="670" name="Shape 670"/>
          <p:cNvSpPr txBox="1">
            <a:spLocks noGrp="1"/>
          </p:cNvSpPr>
          <p:nvPr>
            <p:ph type="body" idx="1"/>
          </p:nvPr>
        </p:nvSpPr>
        <p:spPr>
          <a:xfrm>
            <a:off x="3415901" y="4436811"/>
            <a:ext cx="4985100" cy="16068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30A2B6"/>
              </a:buClr>
              <a:buSzPts val="1600"/>
              <a:buFont typeface="Arial"/>
              <a:buNone/>
              <a:defRPr sz="1600" b="0" i="0" u="none" strike="noStrike" cap="none">
                <a:solidFill>
                  <a:schemeClr val="dk1"/>
                </a:solidFill>
                <a:latin typeface="+mn-lt"/>
                <a:ea typeface="Arial"/>
                <a:cs typeface="Arial"/>
                <a:sym typeface="Arial"/>
              </a:defRPr>
            </a:lvl1pPr>
            <a:lvl2pPr marL="914306" marR="0" lvl="1" indent="-228576"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460" marR="0" lvl="2"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613" marR="0" lvl="3"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5766" marR="0" lvl="4"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2920" marR="0" lvl="5"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072" marR="0" lvl="6"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226" marR="0" lvl="7"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379" marR="0" lvl="8"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lvl="0"/>
            <a:r>
              <a:rPr lang="en-US"/>
              <a:t>Edit Master text styles</a:t>
            </a:r>
          </a:p>
        </p:txBody>
      </p:sp>
      <p:pic>
        <p:nvPicPr>
          <p:cNvPr id="671" name="Shape 671"/>
          <p:cNvPicPr preferRelativeResize="0"/>
          <p:nvPr/>
        </p:nvPicPr>
        <p:blipFill rotWithShape="1">
          <a:blip r:embed="rId2">
            <a:alphaModFix/>
          </a:blip>
          <a:srcRect/>
          <a:stretch/>
        </p:blipFill>
        <p:spPr>
          <a:xfrm>
            <a:off x="563429" y="1294274"/>
            <a:ext cx="1475430" cy="1475430"/>
          </a:xfrm>
          <a:prstGeom prst="rect">
            <a:avLst/>
          </a:prstGeom>
          <a:noFill/>
          <a:ln>
            <a:noFill/>
          </a:ln>
        </p:spPr>
      </p:pic>
      <p:cxnSp>
        <p:nvCxnSpPr>
          <p:cNvPr id="672" name="Shape 672"/>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73" name="Shape 673"/>
          <p:cNvPicPr preferRelativeResize="0"/>
          <p:nvPr/>
        </p:nvPicPr>
        <p:blipFill rotWithShape="1">
          <a:blip r:embed="rId3">
            <a:alphaModFix/>
          </a:blip>
          <a:srcRect/>
          <a:stretch/>
        </p:blipFill>
        <p:spPr>
          <a:xfrm>
            <a:off x="490218" y="261705"/>
            <a:ext cx="711200" cy="232242"/>
          </a:xfrm>
          <a:prstGeom prst="rect">
            <a:avLst/>
          </a:prstGeom>
          <a:noFill/>
          <a:ln>
            <a:noFill/>
          </a:ln>
        </p:spPr>
      </p:pic>
      <p:cxnSp>
        <p:nvCxnSpPr>
          <p:cNvPr id="674" name="Shape 674"/>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spTree>
    <p:extLst>
      <p:ext uri="{BB962C8B-B14F-4D97-AF65-F5344CB8AC3E}">
        <p14:creationId xmlns:p14="http://schemas.microsoft.com/office/powerpoint/2010/main" val="33789714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Photo">
    <p:spTree>
      <p:nvGrpSpPr>
        <p:cNvPr id="1" name="Shape 675"/>
        <p:cNvGrpSpPr/>
        <p:nvPr/>
      </p:nvGrpSpPr>
      <p:grpSpPr>
        <a:xfrm>
          <a:off x="0" y="0"/>
          <a:ext cx="0" cy="0"/>
          <a:chOff x="0" y="0"/>
          <a:chExt cx="0" cy="0"/>
        </a:xfrm>
      </p:grpSpPr>
      <p:sp>
        <p:nvSpPr>
          <p:cNvPr id="676" name="Shape 676"/>
          <p:cNvSpPr txBox="1">
            <a:spLocks noGrp="1"/>
          </p:cNvSpPr>
          <p:nvPr>
            <p:ph type="title"/>
          </p:nvPr>
        </p:nvSpPr>
        <p:spPr>
          <a:xfrm>
            <a:off x="424953" y="760143"/>
            <a:ext cx="3389400" cy="9786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mj-lt"/>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r>
              <a:rPr lang="en-US"/>
              <a:t>Click to edit Master title style</a:t>
            </a:r>
            <a:endParaRPr dirty="0"/>
          </a:p>
        </p:txBody>
      </p:sp>
      <p:sp>
        <p:nvSpPr>
          <p:cNvPr id="677" name="Shape 677"/>
          <p:cNvSpPr>
            <a:spLocks noGrp="1"/>
          </p:cNvSpPr>
          <p:nvPr>
            <p:ph type="pic" idx="2"/>
          </p:nvPr>
        </p:nvSpPr>
        <p:spPr>
          <a:xfrm>
            <a:off x="4206240" y="758260"/>
            <a:ext cx="4937700" cy="5376600"/>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rgbClr val="30A2B6"/>
              </a:buClr>
              <a:buSzPts val="3200"/>
              <a:buFont typeface="Arial"/>
              <a:buNone/>
              <a:defRPr sz="3200" b="0" i="0" u="none" strike="noStrike" cap="none">
                <a:solidFill>
                  <a:schemeClr val="dk1"/>
                </a:solidFill>
                <a:latin typeface="+mn-lt"/>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r>
              <a:rPr lang="en-US"/>
              <a:t>Click icon to add picture</a:t>
            </a:r>
            <a:endParaRPr dirty="0"/>
          </a:p>
        </p:txBody>
      </p:sp>
      <p:sp>
        <p:nvSpPr>
          <p:cNvPr id="678" name="Shape 678"/>
          <p:cNvSpPr txBox="1">
            <a:spLocks noGrp="1"/>
          </p:cNvSpPr>
          <p:nvPr>
            <p:ph type="body" idx="1"/>
          </p:nvPr>
        </p:nvSpPr>
        <p:spPr>
          <a:xfrm>
            <a:off x="424952" y="2360342"/>
            <a:ext cx="3389400" cy="38115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30A2B6"/>
              </a:buClr>
              <a:buSzPts val="2200"/>
              <a:buFont typeface="Arial"/>
              <a:buNone/>
              <a:defRPr sz="2200" b="0" i="0" u="none" strike="noStrike" cap="none">
                <a:solidFill>
                  <a:schemeClr val="dk1"/>
                </a:solidFill>
                <a:latin typeface="+mn-lt"/>
                <a:ea typeface="Arial"/>
                <a:cs typeface="Arial"/>
                <a:sym typeface="Arial"/>
              </a:defRPr>
            </a:lvl1pPr>
            <a:lvl2pPr marL="914306" marR="0" lvl="1" indent="-228576"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460" marR="0" lvl="2"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613" marR="0" lvl="3"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5766" marR="0" lvl="4"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2920" marR="0" lvl="5"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072" marR="0" lvl="6"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226" marR="0" lvl="7"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379" marR="0" lvl="8"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679" name="Shape 679"/>
          <p:cNvSpPr txBox="1">
            <a:spLocks noGrp="1"/>
          </p:cNvSpPr>
          <p:nvPr>
            <p:ph type="body" idx="3"/>
          </p:nvPr>
        </p:nvSpPr>
        <p:spPr>
          <a:xfrm>
            <a:off x="424952" y="6418474"/>
            <a:ext cx="8366100" cy="3648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1000"/>
              <a:buFont typeface="Arial"/>
              <a:buNone/>
              <a:defRPr sz="1000" b="0" i="0" u="none" strike="noStrike" cap="none">
                <a:solidFill>
                  <a:schemeClr val="dk1"/>
                </a:solidFill>
                <a:latin typeface="Arial"/>
                <a:ea typeface="Arial"/>
                <a:cs typeface="Arial"/>
                <a:sym typeface="Arial"/>
              </a:defRPr>
            </a:lvl1pPr>
            <a:lvl2pPr marL="914306" marR="0" lvl="1"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460" marR="0" lvl="2"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613" marR="0" lvl="3"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5766" marR="0" lvl="4"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cxnSp>
        <p:nvCxnSpPr>
          <p:cNvPr id="680" name="Shape 680"/>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81" name="Shape 681"/>
          <p:cNvPicPr preferRelativeResize="0"/>
          <p:nvPr/>
        </p:nvPicPr>
        <p:blipFill rotWithShape="1">
          <a:blip r:embed="rId2">
            <a:alphaModFix/>
          </a:blip>
          <a:srcRect/>
          <a:stretch/>
        </p:blipFill>
        <p:spPr>
          <a:xfrm>
            <a:off x="490218" y="261705"/>
            <a:ext cx="711200" cy="232242"/>
          </a:xfrm>
          <a:prstGeom prst="rect">
            <a:avLst/>
          </a:prstGeom>
          <a:noFill/>
          <a:ln>
            <a:noFill/>
          </a:ln>
        </p:spPr>
      </p:pic>
      <p:cxnSp>
        <p:nvCxnSpPr>
          <p:cNvPr id="682" name="Shape 682"/>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spTree>
    <p:extLst>
      <p:ext uri="{BB962C8B-B14F-4D97-AF65-F5344CB8AC3E}">
        <p14:creationId xmlns:p14="http://schemas.microsoft.com/office/powerpoint/2010/main" val="38896528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Final Slide">
    <p:bg>
      <p:bgRef idx="1001">
        <a:schemeClr val="bg1"/>
      </p:bgRef>
    </p:bg>
    <p:spTree>
      <p:nvGrpSpPr>
        <p:cNvPr id="1" name="Shape 684"/>
        <p:cNvGrpSpPr/>
        <p:nvPr/>
      </p:nvGrpSpPr>
      <p:grpSpPr>
        <a:xfrm>
          <a:off x="0" y="0"/>
          <a:ext cx="0" cy="0"/>
          <a:chOff x="0" y="0"/>
          <a:chExt cx="0" cy="0"/>
        </a:xfrm>
      </p:grpSpPr>
      <p:sp>
        <p:nvSpPr>
          <p:cNvPr id="685" name="Shape 685"/>
          <p:cNvSpPr/>
          <p:nvPr/>
        </p:nvSpPr>
        <p:spPr>
          <a:xfrm>
            <a:off x="0" y="4872039"/>
            <a:ext cx="9144000" cy="1986000"/>
          </a:xfrm>
          <a:prstGeom prst="rect">
            <a:avLst/>
          </a:prstGeom>
          <a:solidFill>
            <a:srgbClr val="0065A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Arial"/>
              <a:ea typeface="Arial"/>
              <a:cs typeface="Arial"/>
              <a:sym typeface="Arial"/>
            </a:endParaRPr>
          </a:p>
        </p:txBody>
      </p:sp>
      <p:cxnSp>
        <p:nvCxnSpPr>
          <p:cNvPr id="686" name="Shape 686"/>
          <p:cNvCxnSpPr/>
          <p:nvPr/>
        </p:nvCxnSpPr>
        <p:spPr>
          <a:xfrm>
            <a:off x="0" y="1122363"/>
            <a:ext cx="9144000" cy="0"/>
          </a:xfrm>
          <a:prstGeom prst="straightConnector1">
            <a:avLst/>
          </a:prstGeom>
          <a:noFill/>
          <a:ln w="38100" cap="flat" cmpd="sng">
            <a:solidFill>
              <a:srgbClr val="0065A4"/>
            </a:solidFill>
            <a:prstDash val="solid"/>
            <a:miter lim="800000"/>
            <a:headEnd type="none" w="med" len="med"/>
            <a:tailEnd type="none" w="med" len="med"/>
          </a:ln>
        </p:spPr>
      </p:cxnSp>
      <p:pic>
        <p:nvPicPr>
          <p:cNvPr id="687" name="Shape 687"/>
          <p:cNvPicPr preferRelativeResize="0"/>
          <p:nvPr/>
        </p:nvPicPr>
        <p:blipFill rotWithShape="1">
          <a:blip r:embed="rId2">
            <a:alphaModFix/>
          </a:blip>
          <a:srcRect/>
          <a:stretch/>
        </p:blipFill>
        <p:spPr>
          <a:xfrm>
            <a:off x="411890" y="235782"/>
            <a:ext cx="2833690" cy="777091"/>
          </a:xfrm>
          <a:prstGeom prst="rect">
            <a:avLst/>
          </a:prstGeom>
          <a:noFill/>
          <a:ln>
            <a:noFill/>
          </a:ln>
        </p:spPr>
      </p:pic>
      <p:pic>
        <p:nvPicPr>
          <p:cNvPr id="688" name="Shape 688"/>
          <p:cNvPicPr preferRelativeResize="0"/>
          <p:nvPr/>
        </p:nvPicPr>
        <p:blipFill rotWithShape="1">
          <a:blip r:embed="rId3">
            <a:alphaModFix/>
          </a:blip>
          <a:srcRect/>
          <a:stretch/>
        </p:blipFill>
        <p:spPr>
          <a:xfrm>
            <a:off x="457200" y="4709161"/>
            <a:ext cx="8217408" cy="2148840"/>
          </a:xfrm>
          <a:prstGeom prst="rect">
            <a:avLst/>
          </a:prstGeom>
          <a:noFill/>
          <a:ln>
            <a:noFill/>
          </a:ln>
        </p:spPr>
      </p:pic>
      <p:sp>
        <p:nvSpPr>
          <p:cNvPr id="689" name="Shape 689"/>
          <p:cNvSpPr txBox="1"/>
          <p:nvPr/>
        </p:nvSpPr>
        <p:spPr>
          <a:xfrm>
            <a:off x="463351" y="1604565"/>
            <a:ext cx="82173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dirty="0">
                <a:solidFill>
                  <a:schemeClr val="dk1"/>
                </a:solidFill>
                <a:latin typeface="Arial"/>
                <a:ea typeface="Arial"/>
                <a:cs typeface="Arial"/>
                <a:sym typeface="Arial"/>
              </a:rPr>
              <a:t>Thank </a:t>
            </a:r>
            <a:r>
              <a:rPr lang="en-US" sz="4400" b="1" dirty="0">
                <a:solidFill>
                  <a:schemeClr val="dk1"/>
                </a:solidFill>
                <a:latin typeface="+mj-lt"/>
                <a:ea typeface="Arial"/>
                <a:cs typeface="Arial"/>
                <a:sym typeface="Arial"/>
              </a:rPr>
              <a:t>you</a:t>
            </a:r>
            <a:r>
              <a:rPr lang="en-US" sz="4400" b="1" dirty="0">
                <a:solidFill>
                  <a:schemeClr val="dk1"/>
                </a:solidFill>
                <a:latin typeface="Arial"/>
                <a:ea typeface="Arial"/>
                <a:cs typeface="Arial"/>
                <a:sym typeface="Arial"/>
              </a:rPr>
              <a:t>!</a:t>
            </a:r>
            <a:endParaRPr sz="1100" b="0" i="0" dirty="0">
              <a:latin typeface="Arial (null)"/>
            </a:endParaRPr>
          </a:p>
        </p:txBody>
      </p:sp>
      <p:sp>
        <p:nvSpPr>
          <p:cNvPr id="8" name="Shape 655">
            <a:extLst>
              <a:ext uri="{FF2B5EF4-FFF2-40B4-BE49-F238E27FC236}">
                <a16:creationId xmlns:a16="http://schemas.microsoft.com/office/drawing/2014/main" id="{EF89A762-5238-7F40-81D4-E623241D55F9}"/>
              </a:ext>
            </a:extLst>
          </p:cNvPr>
          <p:cNvSpPr txBox="1">
            <a:spLocks noGrp="1"/>
          </p:cNvSpPr>
          <p:nvPr>
            <p:ph type="title" hasCustomPrompt="1"/>
          </p:nvPr>
        </p:nvSpPr>
        <p:spPr>
          <a:xfrm>
            <a:off x="463350" y="2467742"/>
            <a:ext cx="8326800" cy="1862035"/>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mj-lt"/>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r>
              <a:rPr lang="en-US" dirty="0"/>
              <a:t>Presenter’s contact information goes here</a:t>
            </a:r>
            <a:endParaRPr dirty="0"/>
          </a:p>
        </p:txBody>
      </p:sp>
    </p:spTree>
    <p:extLst>
      <p:ext uri="{BB962C8B-B14F-4D97-AF65-F5344CB8AC3E}">
        <p14:creationId xmlns:p14="http://schemas.microsoft.com/office/powerpoint/2010/main" val="2013988708"/>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52916" y="5401208"/>
            <a:ext cx="5589639" cy="1201994"/>
          </a:xfrm>
        </p:spPr>
        <p:txBody>
          <a:bodyPr>
            <a:normAutofit/>
          </a:bodyPr>
          <a:lstStyle>
            <a:lvl1pPr marL="0" indent="0" algn="ctr">
              <a:spcBef>
                <a:spcPts val="0"/>
              </a:spcBef>
              <a:buNone/>
              <a:defRPr sz="2400" b="1" i="0" spc="50" baseline="0">
                <a:solidFill>
                  <a:srgbClr val="FAFFB1"/>
                </a:solidFill>
                <a:latin typeface="Calibri" panose="020F0502020204030204" pitchFamily="34" charset="0"/>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7" name="TextBox 6"/>
          <p:cNvSpPr txBox="1"/>
          <p:nvPr/>
        </p:nvSpPr>
        <p:spPr>
          <a:xfrm>
            <a:off x="2440857" y="6546575"/>
            <a:ext cx="4262284" cy="276999"/>
          </a:xfrm>
          <a:prstGeom prst="rect">
            <a:avLst/>
          </a:prstGeom>
          <a:noFill/>
        </p:spPr>
        <p:txBody>
          <a:bodyPr wrap="square" rtlCol="0">
            <a:spAutoFit/>
          </a:bodyPr>
          <a:lstStyle/>
          <a:p>
            <a:pPr algn="ctr" fontAlgn="base">
              <a:spcBef>
                <a:spcPct val="0"/>
              </a:spcBef>
              <a:spcAft>
                <a:spcPct val="0"/>
              </a:spcAft>
            </a:pPr>
            <a:r>
              <a:rPr lang="en-US" sz="1200" b="1" spc="100" dirty="0">
                <a:solidFill>
                  <a:srgbClr val="E3DED1">
                    <a:lumMod val="25000"/>
                  </a:srgbClr>
                </a:solidFill>
                <a:latin typeface="Calibri" panose="020F0502020204030204" pitchFamily="34" charset="0"/>
                <a:cs typeface="Arial" pitchFamily="34" charset="0"/>
              </a:rPr>
              <a:t>www.ncii-improve.com</a:t>
            </a:r>
            <a:endParaRPr lang="en-US" b="1" spc="100" dirty="0">
              <a:solidFill>
                <a:srgbClr val="E3DED1">
                  <a:lumMod val="25000"/>
                </a:srgbClr>
              </a:solidFill>
              <a:latin typeface="Calibri" panose="020F0502020204030204" pitchFamily="34" charset="0"/>
              <a:cs typeface="Arial" pitchFamily="34" charset="0"/>
            </a:endParaRPr>
          </a:p>
        </p:txBody>
      </p:sp>
      <p:sp>
        <p:nvSpPr>
          <p:cNvPr id="16" name="Title 1"/>
          <p:cNvSpPr>
            <a:spLocks noGrp="1"/>
          </p:cNvSpPr>
          <p:nvPr>
            <p:ph type="title" hasCustomPrompt="1"/>
          </p:nvPr>
        </p:nvSpPr>
        <p:spPr>
          <a:xfrm>
            <a:off x="1170431" y="412956"/>
            <a:ext cx="6803136" cy="3178276"/>
          </a:xfrm>
        </p:spPr>
        <p:txBody>
          <a:bodyPr anchor="ctr">
            <a:noAutofit/>
          </a:bodyPr>
          <a:lstStyle>
            <a:lvl1pPr algn="ctr">
              <a:lnSpc>
                <a:spcPct val="83000"/>
              </a:lnSpc>
              <a:defRPr kumimoji="0" lang="en-US" sz="6000" b="0" i="0" u="none" strike="noStrike" kern="1200" cap="none" spc="-100" normalizeH="0" baseline="0" dirty="0">
                <a:ln>
                  <a:noFill/>
                </a:ln>
                <a:solidFill>
                  <a:srgbClr val="2C7D88"/>
                </a:solidFill>
                <a:effectLst>
                  <a:outerShdw blurRad="38100" dist="12700" dir="2700000" algn="tl" rotWithShape="0">
                    <a:prstClr val="black">
                      <a:alpha val="40000"/>
                    </a:prstClr>
                  </a:outerShdw>
                </a:effectLst>
                <a:uLnTx/>
                <a:uFillTx/>
              </a:defRPr>
            </a:lvl1pPr>
          </a:lstStyle>
          <a:p>
            <a:r>
              <a:rPr lang="en-US" dirty="0"/>
              <a:t>Click to edit master title style</a:t>
            </a:r>
          </a:p>
        </p:txBody>
      </p:sp>
      <p:sp>
        <p:nvSpPr>
          <p:cNvPr id="21" name="Slide Number Placeholder 5"/>
          <p:cNvSpPr>
            <a:spLocks noGrp="1"/>
          </p:cNvSpPr>
          <p:nvPr>
            <p:ph type="sldNum" sz="quarter" idx="12"/>
          </p:nvPr>
        </p:nvSpPr>
        <p:spPr>
          <a:xfrm>
            <a:off x="7478391" y="6603202"/>
            <a:ext cx="1584198" cy="228600"/>
          </a:xfrm>
        </p:spPr>
        <p:txBody>
          <a:bodyPr/>
          <a:lstStyle>
            <a:lvl1pPr>
              <a:defRPr>
                <a:solidFill>
                  <a:schemeClr val="tx2">
                    <a:lumMod val="25000"/>
                  </a:schemeClr>
                </a:solidFill>
              </a:defRPr>
            </a:lvl1pPr>
          </a:lstStyle>
          <a:p>
            <a:fld id="{CA8C28C9-49BD-154E-81F1-36BC551BC087}" type="slidenum">
              <a:rPr lang="en-US" smtClean="0">
                <a:solidFill>
                  <a:srgbClr val="E3DED1">
                    <a:lumMod val="25000"/>
                  </a:srgbClr>
                </a:solidFill>
              </a:rPr>
              <a:pPr/>
              <a:t>‹#›</a:t>
            </a:fld>
            <a:endParaRPr lang="en-US" dirty="0">
              <a:solidFill>
                <a:srgbClr val="E3DED1">
                  <a:lumMod val="25000"/>
                </a:srgbClr>
              </a:solidFill>
            </a:endParaRPr>
          </a:p>
        </p:txBody>
      </p:sp>
    </p:spTree>
    <p:extLst>
      <p:ext uri="{BB962C8B-B14F-4D97-AF65-F5344CB8AC3E}">
        <p14:creationId xmlns:p14="http://schemas.microsoft.com/office/powerpoint/2010/main" val="21993580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1"/>
        </a:solidFill>
        <a:effectLst/>
      </p:bgPr>
    </p:bg>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1" y="-1753066"/>
          <a:ext cx="9144001" cy="6870867"/>
        </p:xfrm>
        <a:graphic>
          <a:graphicData uri="http://schemas.openxmlformats.org/presentationml/2006/ole">
            <mc:AlternateContent xmlns:mc="http://schemas.openxmlformats.org/markup-compatibility/2006">
              <mc:Choice xmlns:v="urn:schemas-microsoft-com:vml" Requires="v">
                <p:oleObj spid="_x0000_s4098" name="Image" r:id="rId3" imgW="13002840" imgH="9752040" progId="Photoshop.Image.13">
                  <p:embed/>
                </p:oleObj>
              </mc:Choice>
              <mc:Fallback>
                <p:oleObj name="Image" r:id="rId3" imgW="13002840" imgH="9752040" progId="Photoshop.Image.13">
                  <p:embed/>
                  <p:pic>
                    <p:nvPicPr>
                      <p:cNvPr id="5" name="Object 4"/>
                      <p:cNvPicPr/>
                      <p:nvPr/>
                    </p:nvPicPr>
                    <p:blipFill>
                      <a:blip r:embed="rId4"/>
                      <a:stretch>
                        <a:fillRect/>
                      </a:stretch>
                    </p:blipFill>
                    <p:spPr>
                      <a:xfrm>
                        <a:off x="-1" y="-1753066"/>
                        <a:ext cx="9144001" cy="6870867"/>
                      </a:xfrm>
                      <a:prstGeom prst="rect">
                        <a:avLst/>
                      </a:prstGeom>
                    </p:spPr>
                  </p:pic>
                </p:oleObj>
              </mc:Fallback>
            </mc:AlternateContent>
          </a:graphicData>
        </a:graphic>
      </p:graphicFrame>
      <p:sp>
        <p:nvSpPr>
          <p:cNvPr id="10" name="Rectangle 9"/>
          <p:cNvSpPr/>
          <p:nvPr/>
        </p:nvSpPr>
        <p:spPr>
          <a:xfrm>
            <a:off x="980902" y="1275025"/>
            <a:ext cx="7182197" cy="4307950"/>
          </a:xfrm>
          <a:prstGeom prst="rect">
            <a:avLst/>
          </a:prstGeom>
          <a:solidFill>
            <a:sysClr val="window" lastClr="FFFFFF"/>
          </a:solidFill>
          <a:ln w="6350" cap="flat" cmpd="sng" algn="ctr">
            <a:solidFill>
              <a:schemeClr val="tx1">
                <a:lumMod val="7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088136" y="1385316"/>
            <a:ext cx="6967728" cy="4087368"/>
          </a:xfrm>
          <a:prstGeom prst="rect">
            <a:avLst/>
          </a:prstGeom>
          <a:solidFill>
            <a:schemeClr val="bg2"/>
          </a:solidFill>
          <a:ln w="6350" cap="sq" cmpd="sng" algn="ctr">
            <a:noFill/>
            <a:prstDash val="solid"/>
            <a:miter lim="800000"/>
          </a:ln>
          <a:effectLst/>
        </p:spPr>
      </p:sp>
      <p:sp>
        <p:nvSpPr>
          <p:cNvPr id="15" name="Rectangle 14"/>
          <p:cNvSpPr/>
          <p:nvPr/>
        </p:nvSpPr>
        <p:spPr>
          <a:xfrm>
            <a:off x="3794760" y="1274764"/>
            <a:ext cx="1554480" cy="640080"/>
          </a:xfrm>
          <a:prstGeom prst="rect">
            <a:avLst/>
          </a:prstGeom>
          <a:solidFill>
            <a:schemeClr val="accent1"/>
          </a:solidFill>
          <a:ln>
            <a:noFill/>
          </a:ln>
          <a:effectLst>
            <a:outerShdw blurRad="38100" dist="635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74765"/>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p:nvPr>
        </p:nvSpPr>
        <p:spPr>
          <a:xfrm>
            <a:off x="1171575" y="4320955"/>
            <a:ext cx="6803136" cy="1069579"/>
          </a:xfrm>
        </p:spPr>
        <p:txBody>
          <a:bodyPr>
            <a:normAutofit/>
          </a:bodyPr>
          <a:lstStyle>
            <a:lvl1pPr marL="0" indent="0" algn="ctr">
              <a:spcBef>
                <a:spcPts val="0"/>
              </a:spcBef>
              <a:buNone/>
              <a:defRPr sz="2400" b="0" spc="50" baseline="0">
                <a:solidFill>
                  <a:schemeClr val="tx2"/>
                </a:solidFill>
                <a:latin typeface="Calibri" panose="020F0502020204030204" pitchFamily="34" charset="0"/>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34222"/>
            <a:ext cx="1280160" cy="457200"/>
          </a:xfrm>
          <a:prstGeom prst="rect">
            <a:avLst/>
          </a:prstGeom>
        </p:spPr>
        <p:txBody>
          <a:bodyPr/>
          <a:lstStyle>
            <a:lvl1pPr algn="ctr">
              <a:defRPr sz="2000" spc="0" baseline="0">
                <a:solidFill>
                  <a:srgbClr val="FFFFFF"/>
                </a:solidFill>
                <a:latin typeface="Calibri" panose="020F0502020204030204" pitchFamily="34" charset="0"/>
              </a:defRPr>
            </a:lvl1pPr>
          </a:lstStyle>
          <a:p>
            <a:pPr fontAlgn="base">
              <a:spcBef>
                <a:spcPct val="0"/>
              </a:spcBef>
              <a:spcAft>
                <a:spcPct val="0"/>
              </a:spcAft>
            </a:pPr>
            <a:endParaRPr lang="en-US" dirty="0">
              <a:cs typeface="Arial"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122" y="5842345"/>
            <a:ext cx="1860737" cy="893154"/>
          </a:xfrm>
          <a:prstGeom prst="rect">
            <a:avLst/>
          </a:prstGeom>
        </p:spPr>
      </p:pic>
      <p:sp>
        <p:nvSpPr>
          <p:cNvPr id="7" name="TextBox 6"/>
          <p:cNvSpPr txBox="1"/>
          <p:nvPr/>
        </p:nvSpPr>
        <p:spPr>
          <a:xfrm>
            <a:off x="2440857" y="6554803"/>
            <a:ext cx="4262284" cy="276999"/>
          </a:xfrm>
          <a:prstGeom prst="rect">
            <a:avLst/>
          </a:prstGeom>
          <a:noFill/>
        </p:spPr>
        <p:txBody>
          <a:bodyPr wrap="square" rtlCol="0">
            <a:spAutoFit/>
          </a:bodyPr>
          <a:lstStyle/>
          <a:p>
            <a:pPr algn="ctr" fontAlgn="base">
              <a:spcBef>
                <a:spcPct val="0"/>
              </a:spcBef>
              <a:spcAft>
                <a:spcPct val="0"/>
              </a:spcAft>
            </a:pPr>
            <a:r>
              <a:rPr lang="en-US" sz="1200" b="1" spc="100" dirty="0">
                <a:solidFill>
                  <a:srgbClr val="E3DED1">
                    <a:lumMod val="25000"/>
                  </a:srgbClr>
                </a:solidFill>
                <a:latin typeface="Calibri" panose="020F0502020204030204" pitchFamily="34" charset="0"/>
                <a:cs typeface="Arial" pitchFamily="34" charset="0"/>
              </a:rPr>
              <a:t>www.ncii-improve.com</a:t>
            </a:r>
            <a:endParaRPr lang="en-US" b="1" spc="100" dirty="0">
              <a:solidFill>
                <a:srgbClr val="E3DED1">
                  <a:lumMod val="25000"/>
                </a:srgbClr>
              </a:solidFill>
              <a:latin typeface="Calibri" panose="020F0502020204030204" pitchFamily="34" charset="0"/>
              <a:cs typeface="Arial" pitchFamily="34" charset="0"/>
            </a:endParaRPr>
          </a:p>
        </p:txBody>
      </p:sp>
      <p:sp>
        <p:nvSpPr>
          <p:cNvPr id="16" name="Title 1"/>
          <p:cNvSpPr>
            <a:spLocks noGrp="1"/>
          </p:cNvSpPr>
          <p:nvPr>
            <p:ph type="title" hasCustomPrompt="1"/>
          </p:nvPr>
        </p:nvSpPr>
        <p:spPr>
          <a:xfrm>
            <a:off x="1172717" y="2094309"/>
            <a:ext cx="6803136" cy="2241717"/>
          </a:xfrm>
        </p:spPr>
        <p:txBody>
          <a:bodyPr anchor="ctr">
            <a:noAutofit/>
          </a:bodyPr>
          <a:lstStyle>
            <a:lvl1pPr algn="ctr">
              <a:lnSpc>
                <a:spcPct val="83000"/>
              </a:lnSpc>
              <a:defRPr kumimoji="0" lang="en-US" sz="4800" b="0" i="0" u="none" strike="noStrike" kern="1200" cap="none" spc="-100" normalizeH="0" baseline="0" dirty="0">
                <a:ln>
                  <a:noFill/>
                </a:ln>
                <a:solidFill>
                  <a:sysClr val="window" lastClr="FFFFFF"/>
                </a:solidFill>
                <a:effectLst>
                  <a:outerShdw blurRad="38100" dist="12700" dir="2700000" algn="tl" rotWithShape="0">
                    <a:prstClr val="black">
                      <a:alpha val="40000"/>
                    </a:prstClr>
                  </a:outerShdw>
                </a:effectLst>
                <a:uLnTx/>
                <a:uFillTx/>
              </a:defRPr>
            </a:lvl1pPr>
          </a:lstStyle>
          <a:p>
            <a:r>
              <a:rPr lang="en-US" dirty="0"/>
              <a:t>Click to edit master title style</a:t>
            </a:r>
          </a:p>
        </p:txBody>
      </p:sp>
      <p:sp>
        <p:nvSpPr>
          <p:cNvPr id="21" name="Slide Number Placeholder 5"/>
          <p:cNvSpPr>
            <a:spLocks noGrp="1"/>
          </p:cNvSpPr>
          <p:nvPr>
            <p:ph type="sldNum" sz="quarter" idx="12"/>
          </p:nvPr>
        </p:nvSpPr>
        <p:spPr>
          <a:xfrm>
            <a:off x="7478391" y="6603202"/>
            <a:ext cx="1584198" cy="228600"/>
          </a:xfrm>
        </p:spPr>
        <p:txBody>
          <a:bodyPr/>
          <a:lstStyle>
            <a:lvl1pPr>
              <a:defRPr>
                <a:solidFill>
                  <a:schemeClr val="tx2">
                    <a:lumMod val="25000"/>
                  </a:schemeClr>
                </a:solidFill>
              </a:defRPr>
            </a:lvl1pPr>
          </a:lstStyle>
          <a:p>
            <a:fld id="{4FAB73BC-B049-4115-A692-8D63A059BFB8}" type="slidenum">
              <a:rPr lang="en-US" smtClean="0">
                <a:solidFill>
                  <a:srgbClr val="E3DED1">
                    <a:lumMod val="25000"/>
                  </a:srgbClr>
                </a:solidFill>
              </a:rPr>
              <a:pPr/>
              <a:t>‹#›</a:t>
            </a:fld>
            <a:endParaRPr lang="en-US" dirty="0">
              <a:solidFill>
                <a:srgbClr val="E3DED1">
                  <a:lumMod val="25000"/>
                </a:srgbClr>
              </a:solidFill>
            </a:endParaRPr>
          </a:p>
        </p:txBody>
      </p:sp>
    </p:spTree>
    <p:extLst>
      <p:ext uri="{BB962C8B-B14F-4D97-AF65-F5344CB8AC3E}">
        <p14:creationId xmlns:p14="http://schemas.microsoft.com/office/powerpoint/2010/main" val="3278227008"/>
      </p:ext>
    </p:extLst>
  </p:cSld>
  <p:clrMapOvr>
    <a:masterClrMapping/>
  </p:clrMapOvr>
  <p:transition>
    <p:dissolv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sp>
        <p:nvSpPr>
          <p:cNvPr id="22" name="Rectangle 21"/>
          <p:cNvSpPr/>
          <p:nvPr/>
        </p:nvSpPr>
        <p:spPr>
          <a:xfrm>
            <a:off x="0" y="0"/>
            <a:ext cx="9144000" cy="5117805"/>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tx1"/>
          </a:solidFill>
          <a:ln w="6350" cap="flat" cmpd="sng" algn="ctr">
            <a:solidFill>
              <a:schemeClr val="tx1">
                <a:lumMod val="7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088136" y="1385316"/>
            <a:ext cx="6967728" cy="4087368"/>
          </a:xfrm>
          <a:prstGeom prst="rect">
            <a:avLst/>
          </a:prstGeom>
          <a:solidFill>
            <a:schemeClr val="bg2"/>
          </a:solidFill>
          <a:ln w="6350" cap="sq" cmpd="sng" algn="ctr">
            <a:noFill/>
            <a:prstDash val="solid"/>
            <a:miter lim="800000"/>
          </a:ln>
          <a:effectLst/>
        </p:spPr>
      </p:sp>
      <p:sp>
        <p:nvSpPr>
          <p:cNvPr id="30" name="Rectangle 29"/>
          <p:cNvSpPr/>
          <p:nvPr/>
        </p:nvSpPr>
        <p:spPr>
          <a:xfrm>
            <a:off x="3794760" y="1274764"/>
            <a:ext cx="1554480" cy="640080"/>
          </a:xfrm>
          <a:prstGeom prst="rect">
            <a:avLst/>
          </a:prstGeom>
          <a:solidFill>
            <a:schemeClr val="accent1"/>
          </a:solidFill>
          <a:ln>
            <a:noFill/>
          </a:ln>
          <a:effectLst>
            <a:outerShdw blurRad="38100" dist="635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74765"/>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hasCustomPrompt="1"/>
          </p:nvPr>
        </p:nvSpPr>
        <p:spPr>
          <a:xfrm>
            <a:off x="1172717" y="2094309"/>
            <a:ext cx="6803136" cy="2241717"/>
          </a:xfrm>
        </p:spPr>
        <p:txBody>
          <a:bodyPr anchor="ctr">
            <a:noAutofit/>
          </a:bodyPr>
          <a:lstStyle>
            <a:lvl1pPr algn="ctr">
              <a:lnSpc>
                <a:spcPct val="83000"/>
              </a:lnSpc>
              <a:defRPr kumimoji="0" lang="en-US" sz="4800" b="0" i="0" u="none" strike="noStrike" kern="1200" cap="none" spc="-100" normalizeH="0" baseline="0" dirty="0">
                <a:ln>
                  <a:noFill/>
                </a:ln>
                <a:solidFill>
                  <a:sysClr val="window" lastClr="FFFFFF"/>
                </a:solidFill>
                <a:effectLst>
                  <a:outerShdw blurRad="38100" dist="12700" dir="2700000" algn="tl" rotWithShape="0">
                    <a:prstClr val="black">
                      <a:alpha val="40000"/>
                    </a:prstClr>
                  </a:outerShdw>
                </a:effectLst>
                <a:uLnTx/>
                <a:uFillTx/>
              </a:defRPr>
            </a:lvl1pPr>
          </a:lstStyle>
          <a:p>
            <a:r>
              <a:rPr lang="en-US" dirty="0"/>
              <a:t>Click to edit master title style</a:t>
            </a:r>
          </a:p>
        </p:txBody>
      </p:sp>
      <p:sp>
        <p:nvSpPr>
          <p:cNvPr id="4" name="Date Placeholder 3"/>
          <p:cNvSpPr>
            <a:spLocks noGrp="1"/>
          </p:cNvSpPr>
          <p:nvPr>
            <p:ph type="dt" sz="half" idx="10"/>
          </p:nvPr>
        </p:nvSpPr>
        <p:spPr>
          <a:xfrm>
            <a:off x="3931920" y="1332914"/>
            <a:ext cx="1280160" cy="457200"/>
          </a:xfrm>
          <a:prstGeom prst="rect">
            <a:avLst/>
          </a:prstGeom>
        </p:spPr>
        <p:txBody>
          <a:bodyPr/>
          <a:lstStyle>
            <a:lvl1pPr algn="ctr">
              <a:defRPr lang="en-US" sz="2000" kern="1200" spc="0" baseline="0">
                <a:solidFill>
                  <a:srgbClr val="FFFFFF"/>
                </a:solidFill>
                <a:latin typeface="Calibri" panose="020F0502020204030204" pitchFamily="34" charset="0"/>
                <a:ea typeface="+mn-ea"/>
                <a:cs typeface="+mn-cs"/>
              </a:defRPr>
            </a:lvl1pPr>
          </a:lstStyle>
          <a:p>
            <a:pPr fontAlgn="base">
              <a:spcBef>
                <a:spcPct val="0"/>
              </a:spcBef>
              <a:spcAft>
                <a:spcPct val="0"/>
              </a:spcAft>
            </a:pPr>
            <a:endParaRPr dirty="0"/>
          </a:p>
        </p:txBody>
      </p:sp>
      <p:sp>
        <p:nvSpPr>
          <p:cNvPr id="6" name="Slide Number Placeholder 5"/>
          <p:cNvSpPr>
            <a:spLocks noGrp="1"/>
          </p:cNvSpPr>
          <p:nvPr>
            <p:ph type="sldNum" sz="quarter" idx="12"/>
          </p:nvPr>
        </p:nvSpPr>
        <p:spPr>
          <a:xfrm>
            <a:off x="7478391" y="6603202"/>
            <a:ext cx="1584198" cy="228600"/>
          </a:xfrm>
        </p:spPr>
        <p:txBody>
          <a:bodyPr/>
          <a:lstStyle>
            <a:lvl1pPr>
              <a:defRPr>
                <a:solidFill>
                  <a:schemeClr val="tx2">
                    <a:lumMod val="25000"/>
                  </a:schemeClr>
                </a:solidFill>
              </a:defRPr>
            </a:lvl1pPr>
          </a:lstStyle>
          <a:p>
            <a:fld id="{CA8C28C9-49BD-154E-81F1-36BC551BC087}" type="slidenum">
              <a:rPr lang="en-US" smtClean="0">
                <a:solidFill>
                  <a:srgbClr val="E3DED1">
                    <a:lumMod val="25000"/>
                  </a:srgbClr>
                </a:solidFill>
              </a:rPr>
              <a:pPr/>
              <a:t>‹#›</a:t>
            </a:fld>
            <a:endParaRPr lang="en-US" dirty="0">
              <a:solidFill>
                <a:srgbClr val="E3DED1">
                  <a:lumMod val="25000"/>
                </a:srgbClr>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122" y="5842345"/>
            <a:ext cx="1860737" cy="893154"/>
          </a:xfrm>
          <a:prstGeom prst="rect">
            <a:avLst/>
          </a:prstGeom>
        </p:spPr>
      </p:pic>
      <p:sp>
        <p:nvSpPr>
          <p:cNvPr id="16" name="TextBox 15"/>
          <p:cNvSpPr txBox="1"/>
          <p:nvPr/>
        </p:nvSpPr>
        <p:spPr>
          <a:xfrm>
            <a:off x="2440857" y="6554803"/>
            <a:ext cx="4262284" cy="276999"/>
          </a:xfrm>
          <a:prstGeom prst="rect">
            <a:avLst/>
          </a:prstGeom>
          <a:noFill/>
        </p:spPr>
        <p:txBody>
          <a:bodyPr wrap="square" rtlCol="0">
            <a:spAutoFit/>
          </a:bodyPr>
          <a:lstStyle/>
          <a:p>
            <a:pPr algn="ctr" fontAlgn="base">
              <a:spcBef>
                <a:spcPct val="0"/>
              </a:spcBef>
              <a:spcAft>
                <a:spcPct val="0"/>
              </a:spcAft>
            </a:pPr>
            <a:r>
              <a:rPr lang="en-US" sz="1200" b="1" spc="100" dirty="0">
                <a:solidFill>
                  <a:srgbClr val="E3DED1">
                    <a:lumMod val="25000"/>
                  </a:srgbClr>
                </a:solidFill>
                <a:latin typeface="Calibri" panose="020F0502020204030204" pitchFamily="34" charset="0"/>
                <a:cs typeface="Arial" pitchFamily="34" charset="0"/>
              </a:rPr>
              <a:t>www.ncii-improve.com</a:t>
            </a:r>
            <a:endParaRPr lang="en-US" b="1" spc="100" dirty="0">
              <a:solidFill>
                <a:srgbClr val="E3DED1">
                  <a:lumMod val="25000"/>
                </a:srgbClr>
              </a:solidFill>
              <a:latin typeface="Calibri" panose="020F0502020204030204" pitchFamily="34" charset="0"/>
              <a:cs typeface="Arial" pitchFamily="34" charset="0"/>
            </a:endParaRPr>
          </a:p>
        </p:txBody>
      </p:sp>
      <p:sp>
        <p:nvSpPr>
          <p:cNvPr id="19" name="Subtitle 2"/>
          <p:cNvSpPr>
            <a:spLocks noGrp="1"/>
          </p:cNvSpPr>
          <p:nvPr>
            <p:ph type="subTitle" idx="1"/>
          </p:nvPr>
        </p:nvSpPr>
        <p:spPr>
          <a:xfrm>
            <a:off x="1171575" y="4320955"/>
            <a:ext cx="6803136" cy="1069579"/>
          </a:xfrm>
        </p:spPr>
        <p:txBody>
          <a:bodyPr>
            <a:normAutofit/>
          </a:bodyPr>
          <a:lstStyle>
            <a:lvl1pPr marL="0" indent="0" algn="ctr">
              <a:spcBef>
                <a:spcPts val="0"/>
              </a:spcBef>
              <a:buNone/>
              <a:defRPr sz="2400" b="0" spc="50" baseline="0">
                <a:solidFill>
                  <a:schemeClr val="tx2"/>
                </a:solidFill>
                <a:latin typeface="Calibri" panose="020F0502020204030204" pitchFamily="34" charset="0"/>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Tree>
    <p:extLst>
      <p:ext uri="{BB962C8B-B14F-4D97-AF65-F5344CB8AC3E}">
        <p14:creationId xmlns:p14="http://schemas.microsoft.com/office/powerpoint/2010/main" val="24754154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31520" y="1800777"/>
            <a:ext cx="7680960" cy="40764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7736181" y="6383806"/>
            <a:ext cx="1097280" cy="274320"/>
          </a:xfrm>
        </p:spPr>
        <p:txBody>
          <a:bodyPr/>
          <a:lstStyle>
            <a:lvl1pPr>
              <a:defRPr>
                <a:solidFill>
                  <a:schemeClr val="tx2">
                    <a:lumMod val="25000"/>
                  </a:schemeClr>
                </a:solidFill>
              </a:defRPr>
            </a:lvl1pPr>
          </a:lstStyle>
          <a:p>
            <a:fld id="{CA8C28C9-49BD-154E-81F1-36BC551BC087}" type="slidenum">
              <a:rPr lang="en-US" smtClean="0">
                <a:solidFill>
                  <a:srgbClr val="E3DED1">
                    <a:lumMod val="25000"/>
                  </a:srgbClr>
                </a:solidFill>
              </a:rPr>
              <a:pPr/>
              <a:t>‹#›</a:t>
            </a:fld>
            <a:endParaRPr lang="en-US" dirty="0">
              <a:solidFill>
                <a:srgbClr val="E3DED1">
                  <a:lumMod val="25000"/>
                </a:srgbClr>
              </a:solidFill>
            </a:endParaRPr>
          </a:p>
        </p:txBody>
      </p:sp>
    </p:spTree>
    <p:extLst>
      <p:ext uri="{BB962C8B-B14F-4D97-AF65-F5344CB8AC3E}">
        <p14:creationId xmlns:p14="http://schemas.microsoft.com/office/powerpoint/2010/main" val="33467765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lvl1pPr>
              <a:defRPr>
                <a:solidFill>
                  <a:schemeClr val="tx2">
                    <a:lumMod val="25000"/>
                  </a:schemeClr>
                </a:solidFill>
              </a:defRPr>
            </a:lvl1pPr>
          </a:lstStyle>
          <a:p>
            <a:fld id="{CA8C28C9-49BD-154E-81F1-36BC551BC087}" type="slidenum">
              <a:rPr lang="en-US" smtClean="0">
                <a:solidFill>
                  <a:srgbClr val="E3DED1">
                    <a:lumMod val="25000"/>
                  </a:srgbClr>
                </a:solidFill>
              </a:rPr>
              <a:pPr/>
              <a:t>‹#›</a:t>
            </a:fld>
            <a:endParaRPr lang="en-US" dirty="0">
              <a:solidFill>
                <a:srgbClr val="E3DED1">
                  <a:lumMod val="25000"/>
                </a:srgbClr>
              </a:solidFill>
            </a:endParaRPr>
          </a:p>
        </p:txBody>
      </p:sp>
    </p:spTree>
    <p:extLst>
      <p:ext uri="{BB962C8B-B14F-4D97-AF65-F5344CB8AC3E}">
        <p14:creationId xmlns:p14="http://schemas.microsoft.com/office/powerpoint/2010/main" val="1842460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1881894"/>
            <a:ext cx="3657600" cy="3931920"/>
          </a:xfrm>
        </p:spPr>
        <p:txBody>
          <a:bodyPr/>
          <a:lstStyle>
            <a:lvl1pPr>
              <a:defRPr sz="2200"/>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881894"/>
            <a:ext cx="3657600" cy="3931920"/>
          </a:xfrm>
        </p:spPr>
        <p:txBody>
          <a:bodyPr/>
          <a:lstStyle>
            <a:lvl1pPr>
              <a:defRPr sz="2200"/>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a:spLocks noGrp="1"/>
          </p:cNvSpPr>
          <p:nvPr>
            <p:ph type="sldNum" sz="quarter" idx="12"/>
          </p:nvPr>
        </p:nvSpPr>
        <p:spPr>
          <a:xfrm>
            <a:off x="7780426" y="6388161"/>
            <a:ext cx="1097280" cy="274320"/>
          </a:xfrm>
        </p:spPr>
        <p:txBody>
          <a:bodyPr/>
          <a:lstStyle/>
          <a:p>
            <a:fld id="{CA8C28C9-49BD-154E-81F1-36BC551BC0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13355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1520" y="133774"/>
            <a:ext cx="7680960" cy="1371600"/>
          </a:xfrm>
        </p:spPr>
        <p:txBody>
          <a:bodyPr/>
          <a:lstStyle>
            <a:lvl1pPr>
              <a:defRPr>
                <a:solidFill>
                  <a:srgbClr val="5E5338"/>
                </a:solidFill>
                <a:effectLst>
                  <a:outerShdw blurRad="38100" dist="38100" dir="2700000" algn="tl">
                    <a:schemeClr val="bg1">
                      <a:lumMod val="65000"/>
                      <a:lumOff val="35000"/>
                      <a:alpha val="43000"/>
                    </a:schemeClr>
                  </a:outerShdw>
                </a:effectLst>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2">
                    <a:lumMod val="25000"/>
                  </a:schemeClr>
                </a:solidFill>
              </a:defRPr>
            </a:lvl1pPr>
          </a:lstStyle>
          <a:p>
            <a:fld id="{CA8C28C9-49BD-154E-81F1-36BC551BC087}" type="slidenum">
              <a:rPr lang="en-US" smtClean="0">
                <a:solidFill>
                  <a:srgbClr val="E3DED1">
                    <a:lumMod val="25000"/>
                  </a:srgbClr>
                </a:solidFill>
              </a:rPr>
              <a:pPr/>
              <a:t>‹#›</a:t>
            </a:fld>
            <a:endParaRPr lang="en-US" dirty="0">
              <a:solidFill>
                <a:srgbClr val="E3DED1">
                  <a:lumMod val="25000"/>
                </a:srgbClr>
              </a:solidFill>
            </a:endParaRPr>
          </a:p>
        </p:txBody>
      </p:sp>
      <p:sp>
        <p:nvSpPr>
          <p:cNvPr id="7" name="Content Placeholder 6"/>
          <p:cNvSpPr>
            <a:spLocks noGrp="1"/>
          </p:cNvSpPr>
          <p:nvPr>
            <p:ph sz="quarter" idx="11"/>
          </p:nvPr>
        </p:nvSpPr>
        <p:spPr>
          <a:xfrm>
            <a:off x="1493274" y="1799662"/>
            <a:ext cx="6157452" cy="3495010"/>
          </a:xfrm>
        </p:spPr>
        <p:txBody>
          <a:bodyPr/>
          <a:lstStyle>
            <a:lvl1pPr>
              <a:defRPr sz="2800" baseline="0">
                <a:solidFill>
                  <a:schemeClr val="tx1"/>
                </a:solidFill>
              </a:defRPr>
            </a:lvl1pPr>
            <a:lvl2pPr>
              <a:defRPr baseline="0">
                <a:solidFill>
                  <a:srgbClr val="FFFF00"/>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17552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31520" y="1800777"/>
            <a:ext cx="7680960" cy="4371423"/>
          </a:xfrm>
        </p:spPr>
        <p:txBody>
          <a:bodyPr/>
          <a:lstStyle>
            <a:lvl1pPr>
              <a:defRPr baseline="0">
                <a:solidFill>
                  <a:srgbClr val="FFFF66"/>
                </a:solidFill>
              </a:defRPr>
            </a:lvl1pPr>
            <a:lvl2pPr>
              <a:defRPr baseline="0">
                <a:solidFill>
                  <a:schemeClr val="accent2">
                    <a:lumMod val="40000"/>
                    <a:lumOff val="60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7736181" y="6383806"/>
            <a:ext cx="1097280" cy="274320"/>
          </a:xfrm>
        </p:spPr>
        <p:txBody>
          <a:bodyPr/>
          <a:lstStyle>
            <a:lvl1pPr>
              <a:defRPr>
                <a:solidFill>
                  <a:schemeClr val="tx2">
                    <a:lumMod val="25000"/>
                  </a:schemeClr>
                </a:solidFill>
              </a:defRPr>
            </a:lvl1pPr>
          </a:lstStyle>
          <a:p>
            <a:fld id="{CA8C28C9-49BD-154E-81F1-36BC551BC087}" type="slidenum">
              <a:rPr lang="en-US" smtClean="0">
                <a:solidFill>
                  <a:srgbClr val="E3DED1">
                    <a:lumMod val="25000"/>
                  </a:srgbClr>
                </a:solidFill>
              </a:rPr>
              <a:pPr/>
              <a:t>‹#›</a:t>
            </a:fld>
            <a:endParaRPr lang="en-US" dirty="0">
              <a:solidFill>
                <a:srgbClr val="E3DED1">
                  <a:lumMod val="25000"/>
                </a:srgbClr>
              </a:solidFill>
            </a:endParaRPr>
          </a:p>
        </p:txBody>
      </p:sp>
    </p:spTree>
    <p:extLst>
      <p:ext uri="{BB962C8B-B14F-4D97-AF65-F5344CB8AC3E}">
        <p14:creationId xmlns:p14="http://schemas.microsoft.com/office/powerpoint/2010/main" val="11090457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1881894"/>
            <a:ext cx="3657600" cy="3931920"/>
          </a:xfrm>
        </p:spPr>
        <p:txBody>
          <a:bodyPr/>
          <a:lstStyle>
            <a:lvl1pPr>
              <a:defRPr sz="2200"/>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881894"/>
            <a:ext cx="3657600" cy="3931920"/>
          </a:xfrm>
        </p:spPr>
        <p:txBody>
          <a:bodyPr/>
          <a:lstStyle>
            <a:lvl1pPr>
              <a:defRPr sz="2200"/>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a:spLocks noGrp="1"/>
          </p:cNvSpPr>
          <p:nvPr>
            <p:ph type="sldNum" sz="quarter" idx="12"/>
          </p:nvPr>
        </p:nvSpPr>
        <p:spPr>
          <a:xfrm>
            <a:off x="7780426" y="6388161"/>
            <a:ext cx="1097280" cy="274320"/>
          </a:xfrm>
        </p:spPr>
        <p:txBody>
          <a:bodyPr/>
          <a:lstStyle/>
          <a:p>
            <a:fld id="{CA8C28C9-49BD-154E-81F1-36BC551BC0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63932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1857711"/>
            <a:ext cx="3657600" cy="640080"/>
          </a:xfrm>
        </p:spPr>
        <p:txBody>
          <a:bodyPr anchor="ctr">
            <a:normAutofit/>
          </a:bodyPr>
          <a:lstStyle>
            <a:lvl1pPr marL="0" indent="0" algn="ctr">
              <a:spcBef>
                <a:spcPts val="0"/>
              </a:spcBef>
              <a:buNone/>
              <a:defRPr sz="2000" b="1">
                <a:solidFill>
                  <a:schemeClr val="tx2">
                    <a:lumMod val="50000"/>
                  </a:schemeClr>
                </a:solidFill>
                <a:latin typeface="Calibri" panose="020F0502020204030204" pitchFamily="34" charset="0"/>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1520" y="2666040"/>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857711"/>
            <a:ext cx="3657600" cy="640080"/>
          </a:xfrm>
        </p:spPr>
        <p:txBody>
          <a:bodyPr anchor="ctr">
            <a:normAutofit/>
          </a:bodyPr>
          <a:lstStyle>
            <a:lvl1pPr marL="0" indent="0" algn="ctr">
              <a:spcBef>
                <a:spcPts val="0"/>
              </a:spcBef>
              <a:buNone/>
              <a:defRPr sz="2000" b="1">
                <a:solidFill>
                  <a:schemeClr val="tx2">
                    <a:lumMod val="50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662620"/>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A8C28C9-49BD-154E-81F1-36BC551BC0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79566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2">
                    <a:lumMod val="25000"/>
                  </a:schemeClr>
                </a:solidFill>
              </a:defRPr>
            </a:lvl1pPr>
          </a:lstStyle>
          <a:p>
            <a:fld id="{CA8C28C9-49BD-154E-81F1-36BC551BC087}" type="slidenum">
              <a:rPr lang="en-US" smtClean="0">
                <a:solidFill>
                  <a:srgbClr val="E3DED1">
                    <a:lumMod val="25000"/>
                  </a:srgbClr>
                </a:solidFill>
              </a:rPr>
              <a:pPr/>
              <a:t>‹#›</a:t>
            </a:fld>
            <a:endParaRPr lang="en-US" dirty="0">
              <a:solidFill>
                <a:srgbClr val="E3DED1">
                  <a:lumMod val="25000"/>
                </a:srgbClr>
              </a:solidFill>
            </a:endParaRPr>
          </a:p>
        </p:txBody>
      </p:sp>
    </p:spTree>
    <p:extLst>
      <p:ext uri="{BB962C8B-B14F-4D97-AF65-F5344CB8AC3E}">
        <p14:creationId xmlns:p14="http://schemas.microsoft.com/office/powerpoint/2010/main" val="26439045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6765290" y="173736"/>
            <a:ext cx="2194560" cy="5617464"/>
          </a:xfrm>
          <a:prstGeom prst="rect">
            <a:avLst/>
          </a:prstGeom>
          <a:solidFill>
            <a:schemeClr val="accent2">
              <a:lumMod val="20000"/>
              <a:lumOff val="8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380637"/>
            <a:ext cx="1823085" cy="1645920"/>
          </a:xfrm>
        </p:spPr>
        <p:txBody>
          <a:bodyPr anchor="ctr">
            <a:normAutofit/>
          </a:bodyPr>
          <a:lstStyle>
            <a:lvl1pPr algn="l" defTabSz="914400" rtl="0" eaLnBrk="1" latinLnBrk="0" hangingPunct="1">
              <a:lnSpc>
                <a:spcPct val="90000"/>
              </a:lnSpc>
              <a:spcBef>
                <a:spcPct val="0"/>
              </a:spcBef>
              <a:buNone/>
              <a:defRPr lang="en-US" sz="2400" b="1" kern="1200" cap="none" spc="0" baseline="0" dirty="0">
                <a:solidFill>
                  <a:schemeClr val="tx2">
                    <a:lumMod val="25000"/>
                  </a:schemeClr>
                </a:solidFill>
                <a:effectLst/>
                <a:latin typeface="Calibri" panose="020F0502020204030204" pitchFamily="34" charset="0"/>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380637"/>
            <a:ext cx="5428856" cy="5209001"/>
          </a:xfrm>
        </p:spPr>
        <p:txBody>
          <a:bodyPr/>
          <a:lstStyle>
            <a:lvl1pPr>
              <a:defRPr sz="2400"/>
            </a:lvl1pPr>
            <a:lvl2pPr>
              <a:defRPr sz="2000"/>
            </a:lvl2pPr>
            <a:lvl3pPr>
              <a:defRPr sz="18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5999"/>
            <a:ext cx="1823085" cy="3303639"/>
          </a:xfrm>
        </p:spPr>
        <p:txBody>
          <a:bodyPr>
            <a:normAutofit/>
          </a:bodyPr>
          <a:lstStyle>
            <a:lvl1pPr marL="0" indent="0">
              <a:lnSpc>
                <a:spcPct val="110000"/>
              </a:lnSpc>
              <a:spcBef>
                <a:spcPts val="800"/>
              </a:spcBef>
              <a:buNone/>
              <a:defRPr sz="13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Slide Number Placeholder 3"/>
          <p:cNvSpPr>
            <a:spLocks noGrp="1"/>
          </p:cNvSpPr>
          <p:nvPr>
            <p:ph type="sldNum" sz="quarter" idx="12"/>
          </p:nvPr>
        </p:nvSpPr>
        <p:spPr>
          <a:xfrm>
            <a:off x="7780426" y="6388161"/>
            <a:ext cx="1097280" cy="274320"/>
          </a:xfrm>
        </p:spPr>
        <p:txBody>
          <a:bodyPr/>
          <a:lstStyle>
            <a:lvl1pPr>
              <a:defRPr>
                <a:solidFill>
                  <a:schemeClr val="tx2">
                    <a:lumMod val="25000"/>
                  </a:schemeClr>
                </a:solidFill>
              </a:defRPr>
            </a:lvl1pPr>
          </a:lstStyle>
          <a:p>
            <a:fld id="{CA8C28C9-49BD-154E-81F1-36BC551BC087}" type="slidenum">
              <a:rPr lang="en-US" smtClean="0">
                <a:solidFill>
                  <a:srgbClr val="E3DED1">
                    <a:lumMod val="25000"/>
                  </a:srgbClr>
                </a:solidFill>
              </a:rPr>
              <a:pPr/>
              <a:t>‹#›</a:t>
            </a:fld>
            <a:endParaRPr lang="en-US" dirty="0">
              <a:solidFill>
                <a:srgbClr val="E3DED1">
                  <a:lumMod val="25000"/>
                </a:srgbClr>
              </a:solidFill>
            </a:endParaRPr>
          </a:p>
        </p:txBody>
      </p:sp>
    </p:spTree>
    <p:extLst>
      <p:ext uri="{BB962C8B-B14F-4D97-AF65-F5344CB8AC3E}">
        <p14:creationId xmlns:p14="http://schemas.microsoft.com/office/powerpoint/2010/main" val="33964685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5614416"/>
          </a:xfrm>
          <a:prstGeom prst="rect">
            <a:avLst/>
          </a:prstGeom>
          <a:solidFill>
            <a:schemeClr val="tx1"/>
          </a:solidFill>
          <a:ln w="63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6884162" y="292608"/>
            <a:ext cx="1956816" cy="5378147"/>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50456" y="379476"/>
            <a:ext cx="1824228" cy="1645920"/>
          </a:xfrm>
        </p:spPr>
        <p:txBody>
          <a:bodyPr anchor="ctr">
            <a:noAutofit/>
          </a:bodyPr>
          <a:lstStyle>
            <a:lvl1pPr algn="l">
              <a:defRPr sz="2400" b="1">
                <a:solidFill>
                  <a:schemeClr val="tx1"/>
                </a:solidFill>
                <a:latin typeface="Calibri" panose="020F0502020204030204" pitchFamily="34" charset="0"/>
              </a:defRPr>
            </a:lvl1pPr>
          </a:lstStyle>
          <a:p>
            <a:r>
              <a:rPr lang="en-US"/>
              <a:t>Click to edit Master title style</a:t>
            </a:r>
            <a:endParaRPr lang="en-US" dirty="0"/>
          </a:p>
        </p:txBody>
      </p:sp>
      <p:sp>
        <p:nvSpPr>
          <p:cNvPr id="4" name="Text Placeholder 3"/>
          <p:cNvSpPr>
            <a:spLocks noGrp="1"/>
          </p:cNvSpPr>
          <p:nvPr>
            <p:ph type="body" sz="half" idx="2"/>
          </p:nvPr>
        </p:nvSpPr>
        <p:spPr>
          <a:xfrm>
            <a:off x="6972300" y="2286000"/>
            <a:ext cx="1824228" cy="3274142"/>
          </a:xfrm>
        </p:spPr>
        <p:txBody>
          <a:bodyPr>
            <a:normAutofit/>
          </a:bodyPr>
          <a:lstStyle>
            <a:lvl1pPr marL="0" indent="0" algn="l">
              <a:lnSpc>
                <a:spcPct val="110000"/>
              </a:lnSpc>
              <a:spcBef>
                <a:spcPts val="800"/>
              </a:spcBef>
              <a:buNone/>
              <a:defRPr sz="13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Content Placeholder 2"/>
          <p:cNvSpPr>
            <a:spLocks noGrp="1"/>
          </p:cNvSpPr>
          <p:nvPr>
            <p:ph idx="1"/>
          </p:nvPr>
        </p:nvSpPr>
        <p:spPr>
          <a:xfrm>
            <a:off x="668976" y="380637"/>
            <a:ext cx="5428856" cy="5209001"/>
          </a:xfrm>
        </p:spPr>
        <p:txBody>
          <a:bodyPr/>
          <a:lstStyle>
            <a:lvl1pPr>
              <a:defRPr sz="2400"/>
            </a:lvl1pPr>
            <a:lvl2pPr>
              <a:defRPr sz="2000"/>
            </a:lvl2pPr>
            <a:lvl3pPr>
              <a:defRPr sz="18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3"/>
          <p:cNvSpPr>
            <a:spLocks noGrp="1"/>
          </p:cNvSpPr>
          <p:nvPr>
            <p:ph type="sldNum" sz="quarter" idx="12"/>
          </p:nvPr>
        </p:nvSpPr>
        <p:spPr>
          <a:xfrm>
            <a:off x="7780426" y="6388161"/>
            <a:ext cx="1097280" cy="274320"/>
          </a:xfrm>
        </p:spPr>
        <p:txBody>
          <a:bodyPr/>
          <a:lstStyle>
            <a:lvl1pPr>
              <a:defRPr>
                <a:solidFill>
                  <a:schemeClr val="tx2">
                    <a:lumMod val="25000"/>
                  </a:schemeClr>
                </a:solidFill>
              </a:defRPr>
            </a:lvl1pPr>
          </a:lstStyle>
          <a:p>
            <a:fld id="{CA8C28C9-49BD-154E-81F1-36BC551BC087}" type="slidenum">
              <a:rPr lang="en-US" smtClean="0">
                <a:solidFill>
                  <a:srgbClr val="E3DED1">
                    <a:lumMod val="25000"/>
                  </a:srgbClr>
                </a:solidFill>
              </a:rPr>
              <a:pPr/>
              <a:t>‹#›</a:t>
            </a:fld>
            <a:endParaRPr lang="en-US" dirty="0">
              <a:solidFill>
                <a:srgbClr val="E3DED1">
                  <a:lumMod val="25000"/>
                </a:srgbClr>
              </a:solidFill>
            </a:endParaRPr>
          </a:p>
        </p:txBody>
      </p:sp>
    </p:spTree>
    <p:extLst>
      <p:ext uri="{BB962C8B-B14F-4D97-AF65-F5344CB8AC3E}">
        <p14:creationId xmlns:p14="http://schemas.microsoft.com/office/powerpoint/2010/main" val="19767674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maller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Enter Title Here Small Text</a:t>
            </a:r>
          </a:p>
        </p:txBody>
      </p:sp>
      <p:sp>
        <p:nvSpPr>
          <p:cNvPr id="4" name="Slide Number Placeholder 3"/>
          <p:cNvSpPr>
            <a:spLocks noGrp="1"/>
          </p:cNvSpPr>
          <p:nvPr>
            <p:ph type="sldNum" sz="quarter" idx="11"/>
          </p:nvPr>
        </p:nvSpPr>
        <p:spPr/>
        <p:txBody>
          <a:bodyPr/>
          <a:lstStyle/>
          <a:p>
            <a:fld id="{CA8C28C9-49BD-154E-81F1-36BC551BC087}" type="slidenum">
              <a:rPr lang="en-US" smtClean="0">
                <a:solidFill>
                  <a:srgbClr val="E3DED1">
                    <a:lumMod val="25000"/>
                  </a:srgbClr>
                </a:solidFill>
              </a:rPr>
              <a:pPr/>
              <a:t>‹#›</a:t>
            </a:fld>
            <a:endParaRPr lang="en-US" dirty="0">
              <a:solidFill>
                <a:srgbClr val="E3DED1">
                  <a:lumMod val="25000"/>
                </a:srgbClr>
              </a:solidFill>
            </a:endParaRPr>
          </a:p>
        </p:txBody>
      </p:sp>
      <p:sp>
        <p:nvSpPr>
          <p:cNvPr id="6" name="Text Placeholder 5"/>
          <p:cNvSpPr>
            <a:spLocks noGrp="1"/>
          </p:cNvSpPr>
          <p:nvPr>
            <p:ph type="body" sz="quarter" idx="12"/>
          </p:nvPr>
        </p:nvSpPr>
        <p:spPr>
          <a:xfrm>
            <a:off x="1295400" y="1905000"/>
            <a:ext cx="6858000" cy="4191000"/>
          </a:xfrm>
        </p:spPr>
        <p:txBody>
          <a:bodyPr/>
          <a:lstStyle>
            <a:lvl1pPr>
              <a:buSzPct val="100000"/>
              <a:defRPr sz="2000"/>
            </a:lvl1pPr>
            <a:lvl2pPr>
              <a:defRPr sz="1800"/>
            </a:lvl2pPr>
            <a:lvl3pPr>
              <a:defRPr sz="1600"/>
            </a:lvl3pPr>
            <a:lvl4pPr>
              <a:defRPr sz="1600"/>
            </a:lvl4pPr>
            <a:lvl5pPr>
              <a:defRPr sz="1400"/>
            </a:lvl5pPr>
          </a:lstStyle>
          <a:p>
            <a:pPr lvl="0"/>
            <a:r>
              <a:rPr lang="en-US" dirty="0"/>
              <a:t>Click to edit Master text styles</a:t>
            </a:r>
          </a:p>
          <a:p>
            <a:pPr lvl="1"/>
            <a:r>
              <a:rPr lang="en-US" dirty="0"/>
              <a:t>Second level</a:t>
            </a:r>
          </a:p>
        </p:txBody>
      </p:sp>
      <p:sp>
        <p:nvSpPr>
          <p:cNvPr id="9" name="Footer Placeholder 8"/>
          <p:cNvSpPr>
            <a:spLocks noGrp="1"/>
          </p:cNvSpPr>
          <p:nvPr>
            <p:ph type="ftr" sz="quarter" idx="13"/>
          </p:nvPr>
        </p:nvSpPr>
        <p:spPr>
          <a:xfrm>
            <a:off x="1219200" y="6447116"/>
            <a:ext cx="5943600" cy="270165"/>
          </a:xfrm>
          <a:prstGeom prst="rect">
            <a:avLst/>
          </a:prstGeom>
        </p:spPr>
        <p:txBody>
          <a:bodyPr/>
          <a:lstStyle>
            <a:lvl1pPr>
              <a:defRPr/>
            </a:lvl1pPr>
          </a:lstStyle>
          <a:p>
            <a:pPr fontAlgn="base">
              <a:spcBef>
                <a:spcPct val="0"/>
              </a:spcBef>
              <a:spcAft>
                <a:spcPct val="0"/>
              </a:spcAft>
              <a:defRPr/>
            </a:pPr>
            <a:endParaRPr lang="en-US"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081792999"/>
      </p:ext>
    </p:extLst>
  </p:cSld>
  <p:clrMapOvr>
    <a:masterClrMapping/>
  </p:clrMapOvr>
  <p:transition>
    <p:dissolv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Shape 619"/>
        <p:cNvGrpSpPr/>
        <p:nvPr/>
      </p:nvGrpSpPr>
      <p:grpSpPr>
        <a:xfrm>
          <a:off x="0" y="0"/>
          <a:ext cx="0" cy="0"/>
          <a:chOff x="0" y="0"/>
          <a:chExt cx="0" cy="0"/>
        </a:xfrm>
      </p:grpSpPr>
      <p:sp>
        <p:nvSpPr>
          <p:cNvPr id="626" name="Shape 626"/>
          <p:cNvSpPr/>
          <p:nvPr/>
        </p:nvSpPr>
        <p:spPr>
          <a:xfrm>
            <a:off x="0" y="4872039"/>
            <a:ext cx="9144000" cy="1986000"/>
          </a:xfrm>
          <a:prstGeom prst="rect">
            <a:avLst/>
          </a:prstGeom>
          <a:solidFill>
            <a:srgbClr val="0065A4"/>
          </a:solidFill>
          <a:ln>
            <a:noFill/>
          </a:ln>
        </p:spPr>
        <p:txBody>
          <a:bodyPr spcFirstLastPara="1" wrap="square" lIns="91425" tIns="45700" rIns="91425" bIns="45700" anchor="ctr" anchorCtr="0">
            <a:noAutofit/>
          </a:bodyPr>
          <a:lstStyle/>
          <a:p>
            <a:pPr marL="0" marR="0" lvl="0" indent="0" algn="ctr" defTabSz="302206"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20" name="Shape 620"/>
          <p:cNvSpPr/>
          <p:nvPr/>
        </p:nvSpPr>
        <p:spPr>
          <a:xfrm>
            <a:off x="0" y="4872039"/>
            <a:ext cx="9144000" cy="1986000"/>
          </a:xfrm>
          <a:prstGeom prst="rect">
            <a:avLst/>
          </a:prstGeom>
          <a:solidFill>
            <a:srgbClr val="0065A4"/>
          </a:solidFill>
          <a:ln>
            <a:noFill/>
          </a:ln>
        </p:spPr>
        <p:txBody>
          <a:bodyPr spcFirstLastPara="1" wrap="square" lIns="91425" tIns="45700" rIns="91425" bIns="45700" anchor="ctr" anchorCtr="0">
            <a:noAutofit/>
          </a:bodyPr>
          <a:lstStyle/>
          <a:p>
            <a:pPr marL="0" marR="0" lvl="0" indent="0" algn="ctr" defTabSz="302206"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21" name="Shape 621"/>
          <p:cNvSpPr txBox="1">
            <a:spLocks noGrp="1"/>
          </p:cNvSpPr>
          <p:nvPr>
            <p:ph type="ctrTitle" hasCustomPrompt="1"/>
          </p:nvPr>
        </p:nvSpPr>
        <p:spPr>
          <a:xfrm>
            <a:off x="443318" y="1604565"/>
            <a:ext cx="8308500" cy="7017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mj-lt"/>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r>
              <a:rPr lang="en-US" dirty="0"/>
              <a:t>Click to Add Presentation Title</a:t>
            </a:r>
            <a:endParaRPr dirty="0"/>
          </a:p>
        </p:txBody>
      </p:sp>
      <p:cxnSp>
        <p:nvCxnSpPr>
          <p:cNvPr id="622" name="Shape 622"/>
          <p:cNvCxnSpPr/>
          <p:nvPr/>
        </p:nvCxnSpPr>
        <p:spPr>
          <a:xfrm>
            <a:off x="0" y="1122363"/>
            <a:ext cx="9144000" cy="0"/>
          </a:xfrm>
          <a:prstGeom prst="straightConnector1">
            <a:avLst/>
          </a:prstGeom>
          <a:noFill/>
          <a:ln w="38100" cap="flat" cmpd="sng">
            <a:solidFill>
              <a:srgbClr val="0065A4"/>
            </a:solidFill>
            <a:prstDash val="solid"/>
            <a:miter lim="800000"/>
            <a:headEnd type="none" w="med" len="med"/>
            <a:tailEnd type="none" w="med" len="med"/>
          </a:ln>
        </p:spPr>
      </p:cxnSp>
      <p:pic>
        <p:nvPicPr>
          <p:cNvPr id="623" name="Shape 623"/>
          <p:cNvPicPr preferRelativeResize="0"/>
          <p:nvPr/>
        </p:nvPicPr>
        <p:blipFill rotWithShape="1">
          <a:blip r:embed="rId2">
            <a:alphaModFix/>
          </a:blip>
          <a:srcRect/>
          <a:stretch/>
        </p:blipFill>
        <p:spPr>
          <a:xfrm>
            <a:off x="411890" y="235782"/>
            <a:ext cx="2833690" cy="777091"/>
          </a:xfrm>
          <a:prstGeom prst="rect">
            <a:avLst/>
          </a:prstGeom>
          <a:noFill/>
          <a:ln>
            <a:noFill/>
          </a:ln>
        </p:spPr>
      </p:pic>
      <p:cxnSp>
        <p:nvCxnSpPr>
          <p:cNvPr id="624" name="Shape 624"/>
          <p:cNvCxnSpPr/>
          <p:nvPr/>
        </p:nvCxnSpPr>
        <p:spPr>
          <a:xfrm>
            <a:off x="381928" y="5116967"/>
            <a:ext cx="0" cy="1450200"/>
          </a:xfrm>
          <a:prstGeom prst="straightConnector1">
            <a:avLst/>
          </a:prstGeom>
          <a:noFill/>
          <a:ln w="38100" cap="flat" cmpd="sng">
            <a:solidFill>
              <a:schemeClr val="lt1"/>
            </a:solidFill>
            <a:prstDash val="solid"/>
            <a:miter lim="800000"/>
            <a:headEnd type="none" w="med" len="med"/>
            <a:tailEnd type="none" w="med" len="med"/>
          </a:ln>
        </p:spPr>
      </p:cxnSp>
      <p:sp>
        <p:nvSpPr>
          <p:cNvPr id="625" name="Shape 625"/>
          <p:cNvSpPr txBox="1">
            <a:spLocks noGrp="1"/>
          </p:cNvSpPr>
          <p:nvPr>
            <p:ph type="subTitle" idx="1" hasCustomPrompt="1"/>
          </p:nvPr>
        </p:nvSpPr>
        <p:spPr>
          <a:xfrm>
            <a:off x="443320" y="5116967"/>
            <a:ext cx="8308499" cy="14502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rgbClr val="30A2B6"/>
              </a:buClr>
              <a:buSzPts val="2200"/>
              <a:buFont typeface="Arial"/>
              <a:buNone/>
              <a:defRPr sz="2200" b="0" i="0" u="none" strike="noStrike" cap="none">
                <a:solidFill>
                  <a:schemeClr val="lt1"/>
                </a:solidFill>
                <a:latin typeface="+mn-lt"/>
                <a:ea typeface="Arial"/>
                <a:cs typeface="Arial"/>
                <a:sym typeface="Arial"/>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r>
              <a:rPr lang="en-US" dirty="0"/>
              <a:t>Click to Add Presenters’ Names</a:t>
            </a:r>
            <a:endParaRPr dirty="0"/>
          </a:p>
        </p:txBody>
      </p:sp>
      <p:cxnSp>
        <p:nvCxnSpPr>
          <p:cNvPr id="627" name="Shape 627"/>
          <p:cNvCxnSpPr/>
          <p:nvPr/>
        </p:nvCxnSpPr>
        <p:spPr>
          <a:xfrm>
            <a:off x="0" y="1122363"/>
            <a:ext cx="9144000" cy="0"/>
          </a:xfrm>
          <a:prstGeom prst="straightConnector1">
            <a:avLst/>
          </a:prstGeom>
          <a:noFill/>
          <a:ln w="38100" cap="flat" cmpd="sng">
            <a:solidFill>
              <a:srgbClr val="0065A4"/>
            </a:solidFill>
            <a:prstDash val="solid"/>
            <a:miter lim="800000"/>
            <a:headEnd type="none" w="med" len="med"/>
            <a:tailEnd type="none" w="med" len="med"/>
          </a:ln>
        </p:spPr>
      </p:cxnSp>
      <p:pic>
        <p:nvPicPr>
          <p:cNvPr id="628" name="Shape 628"/>
          <p:cNvPicPr preferRelativeResize="0"/>
          <p:nvPr/>
        </p:nvPicPr>
        <p:blipFill rotWithShape="1">
          <a:blip r:embed="rId2">
            <a:alphaModFix/>
          </a:blip>
          <a:srcRect/>
          <a:stretch/>
        </p:blipFill>
        <p:spPr>
          <a:xfrm>
            <a:off x="411890" y="235782"/>
            <a:ext cx="2833690" cy="777091"/>
          </a:xfrm>
          <a:prstGeom prst="rect">
            <a:avLst/>
          </a:prstGeom>
          <a:noFill/>
          <a:ln>
            <a:noFill/>
          </a:ln>
        </p:spPr>
      </p:pic>
      <p:cxnSp>
        <p:nvCxnSpPr>
          <p:cNvPr id="629" name="Shape 629"/>
          <p:cNvCxnSpPr/>
          <p:nvPr/>
        </p:nvCxnSpPr>
        <p:spPr>
          <a:xfrm>
            <a:off x="381928" y="5116967"/>
            <a:ext cx="0" cy="1450200"/>
          </a:xfrm>
          <a:prstGeom prst="straightConnector1">
            <a:avLst/>
          </a:prstGeom>
          <a:noFill/>
          <a:ln w="38100" cap="flat" cmpd="sng">
            <a:solidFill>
              <a:schemeClr val="lt1"/>
            </a:solidFill>
            <a:prstDash val="solid"/>
            <a:miter lim="800000"/>
            <a:headEnd type="none" w="med" len="med"/>
            <a:tailEnd type="none" w="med" len="med"/>
          </a:ln>
        </p:spPr>
      </p:cxnSp>
    </p:spTree>
    <p:extLst>
      <p:ext uri="{BB962C8B-B14F-4D97-AF65-F5344CB8AC3E}">
        <p14:creationId xmlns:p14="http://schemas.microsoft.com/office/powerpoint/2010/main" val="13720763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About CCRC">
    <p:spTree>
      <p:nvGrpSpPr>
        <p:cNvPr id="1" name="Shape 604"/>
        <p:cNvGrpSpPr/>
        <p:nvPr/>
      </p:nvGrpSpPr>
      <p:grpSpPr>
        <a:xfrm>
          <a:off x="0" y="0"/>
          <a:ext cx="0" cy="0"/>
          <a:chOff x="0" y="0"/>
          <a:chExt cx="0" cy="0"/>
        </a:xfrm>
      </p:grpSpPr>
      <p:pic>
        <p:nvPicPr>
          <p:cNvPr id="605" name="Shape 605"/>
          <p:cNvPicPr preferRelativeResize="0"/>
          <p:nvPr/>
        </p:nvPicPr>
        <p:blipFill rotWithShape="1">
          <a:blip r:embed="rId2">
            <a:alphaModFix/>
          </a:blip>
          <a:srcRect l="52850" r="-52850"/>
          <a:stretch/>
        </p:blipFill>
        <p:spPr>
          <a:xfrm>
            <a:off x="5799141" y="939904"/>
            <a:ext cx="8031822" cy="5376671"/>
          </a:xfrm>
          <a:prstGeom prst="rect">
            <a:avLst/>
          </a:prstGeom>
          <a:noFill/>
          <a:ln>
            <a:noFill/>
          </a:ln>
        </p:spPr>
      </p:pic>
      <p:cxnSp>
        <p:nvCxnSpPr>
          <p:cNvPr id="606" name="Shape 606"/>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07" name="Shape 607"/>
          <p:cNvPicPr preferRelativeResize="0"/>
          <p:nvPr/>
        </p:nvPicPr>
        <p:blipFill rotWithShape="1">
          <a:blip r:embed="rId3">
            <a:alphaModFix/>
          </a:blip>
          <a:srcRect/>
          <a:stretch/>
        </p:blipFill>
        <p:spPr>
          <a:xfrm>
            <a:off x="490218" y="261705"/>
            <a:ext cx="711200" cy="232242"/>
          </a:xfrm>
          <a:prstGeom prst="rect">
            <a:avLst/>
          </a:prstGeom>
          <a:noFill/>
          <a:ln>
            <a:noFill/>
          </a:ln>
        </p:spPr>
      </p:pic>
      <p:cxnSp>
        <p:nvCxnSpPr>
          <p:cNvPr id="608" name="Shape 608"/>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cxnSp>
        <p:nvCxnSpPr>
          <p:cNvPr id="609" name="Shape 609"/>
          <p:cNvCxnSpPr/>
          <p:nvPr/>
        </p:nvCxnSpPr>
        <p:spPr>
          <a:xfrm>
            <a:off x="5799141" y="6319474"/>
            <a:ext cx="4114800" cy="0"/>
          </a:xfrm>
          <a:prstGeom prst="straightConnector1">
            <a:avLst/>
          </a:prstGeom>
          <a:noFill/>
          <a:ln w="38100" cap="flat" cmpd="sng">
            <a:solidFill>
              <a:srgbClr val="0065A4"/>
            </a:solidFill>
            <a:prstDash val="solid"/>
            <a:miter lim="800000"/>
            <a:headEnd type="none" w="med" len="med"/>
            <a:tailEnd type="none" w="med" len="med"/>
          </a:ln>
        </p:spPr>
      </p:cxnSp>
      <p:sp>
        <p:nvSpPr>
          <p:cNvPr id="610" name="Shape 610"/>
          <p:cNvSpPr txBox="1"/>
          <p:nvPr/>
        </p:nvSpPr>
        <p:spPr>
          <a:xfrm>
            <a:off x="424953" y="1390703"/>
            <a:ext cx="5280101" cy="5101568"/>
          </a:xfrm>
          <a:prstGeom prst="rect">
            <a:avLst/>
          </a:prstGeom>
          <a:noFill/>
          <a:ln>
            <a:noFill/>
          </a:ln>
        </p:spPr>
        <p:txBody>
          <a:bodyPr spcFirstLastPara="1" wrap="square" lIns="91425" tIns="45700" rIns="91425" bIns="45700" anchor="t" anchorCtr="0">
            <a:noAutofit/>
          </a:bodyPr>
          <a:lstStyle/>
          <a:p>
            <a:pPr marL="0" marR="0" lvl="0" indent="0" algn="l" defTabSz="302206" rtl="0" eaLnBrk="1" fontAlgn="auto" latinLnBrk="0" hangingPunct="0">
              <a:lnSpc>
                <a:spcPct val="100000"/>
              </a:lnSpc>
              <a:spcBef>
                <a:spcPts val="0"/>
              </a:spcBef>
              <a:spcAft>
                <a:spcPts val="1200"/>
              </a:spcAft>
              <a:buClr>
                <a:srgbClr val="000000"/>
              </a:buClr>
              <a:buSzPts val="2200"/>
              <a:buFont typeface="Arial"/>
              <a:buNone/>
              <a:tabLst/>
              <a:defRPr/>
            </a:pPr>
            <a:r>
              <a:rPr kumimoji="0" lang="en-US" sz="1758" b="0" i="0" u="none" strike="noStrike" kern="0" cap="none" spc="-28" normalizeH="0" baseline="0" noProof="0" dirty="0">
                <a:ln>
                  <a:noFill/>
                </a:ln>
                <a:solidFill>
                  <a:srgbClr val="000000"/>
                </a:solidFill>
                <a:effectLst/>
                <a:uLnTx/>
                <a:uFillTx/>
                <a:latin typeface="Arial" panose="020B0604020202020204"/>
                <a:ea typeface="Arial"/>
                <a:cs typeface="Arial"/>
                <a:sym typeface="Arial"/>
              </a:rPr>
              <a:t>CCRC has been a leader in the field of community college research and reform for over 20 years. Our work provides a foundation for innovations in policy and practice that help give every community college student the best chance of success.</a:t>
            </a:r>
          </a:p>
          <a:p>
            <a:pPr marL="0" marR="0" lvl="0" indent="0" algn="l" defTabSz="302206" rtl="0" eaLnBrk="1" fontAlgn="auto" latinLnBrk="0" hangingPunct="0">
              <a:lnSpc>
                <a:spcPct val="100000"/>
              </a:lnSpc>
              <a:spcBef>
                <a:spcPts val="0"/>
              </a:spcBef>
              <a:spcAft>
                <a:spcPts val="1200"/>
              </a:spcAft>
              <a:buClr>
                <a:srgbClr val="000000"/>
              </a:buClr>
              <a:buSzPts val="2200"/>
              <a:buFont typeface="Arial"/>
              <a:buNone/>
              <a:tabLst/>
              <a:defRPr/>
            </a:pPr>
            <a:r>
              <a:rPr kumimoji="0" lang="en-US" sz="1758" b="0" i="0" u="none" strike="noStrike" kern="0" cap="none" spc="-28" normalizeH="0" baseline="0" noProof="0" dirty="0">
                <a:ln>
                  <a:noFill/>
                </a:ln>
                <a:solidFill>
                  <a:srgbClr val="000000"/>
                </a:solidFill>
                <a:effectLst/>
                <a:uLnTx/>
                <a:uFillTx/>
                <a:latin typeface="Arial" panose="020B0604020202020204"/>
                <a:ea typeface="Arial"/>
                <a:cs typeface="Arial"/>
                <a:sym typeface="Arial"/>
              </a:rPr>
              <a:t>Our areas of research include:</a:t>
            </a:r>
          </a:p>
          <a:p>
            <a:pPr marL="342865" marR="0" lvl="0" indent="-342865" algn="l" defTabSz="302206" rtl="0" eaLnBrk="1" fontAlgn="auto" latinLnBrk="0" hangingPunct="0">
              <a:lnSpc>
                <a:spcPct val="100000"/>
              </a:lnSpc>
              <a:spcBef>
                <a:spcPts val="0"/>
              </a:spcBef>
              <a:spcAft>
                <a:spcPts val="0"/>
              </a:spcAft>
              <a:buClr>
                <a:srgbClr val="31A2B6"/>
              </a:buClr>
              <a:buSzPts val="2200"/>
              <a:buFont typeface="Arial" panose="020B0604020202020204" pitchFamily="34" charset="0"/>
              <a:buChar char="•"/>
              <a:tabLst/>
              <a:defRPr/>
            </a:pPr>
            <a:r>
              <a:rPr kumimoji="0" lang="en-US" sz="1758" b="0" i="0" u="none" strike="noStrike" kern="0" cap="none" spc="-28" normalizeH="0" baseline="0" noProof="0" dirty="0">
                <a:ln>
                  <a:noFill/>
                </a:ln>
                <a:solidFill>
                  <a:srgbClr val="000000"/>
                </a:solidFill>
                <a:effectLst/>
                <a:uLnTx/>
                <a:uFillTx/>
                <a:latin typeface="Arial" panose="020B0604020202020204"/>
                <a:ea typeface="Arial"/>
                <a:cs typeface="Arial"/>
                <a:sym typeface="Arial"/>
              </a:rPr>
              <a:t>College readiness and dual enrollment programs, and the transition from high school to college</a:t>
            </a:r>
          </a:p>
          <a:p>
            <a:pPr marL="342865" marR="0" lvl="0" indent="-342865" algn="l" defTabSz="302206" rtl="0" eaLnBrk="1" fontAlgn="auto" latinLnBrk="0" hangingPunct="0">
              <a:lnSpc>
                <a:spcPct val="100000"/>
              </a:lnSpc>
              <a:spcBef>
                <a:spcPts val="0"/>
              </a:spcBef>
              <a:spcAft>
                <a:spcPts val="0"/>
              </a:spcAft>
              <a:buClr>
                <a:srgbClr val="31A2B6"/>
              </a:buClr>
              <a:buSzPts val="2200"/>
              <a:buFont typeface="Arial" panose="020B0604020202020204" pitchFamily="34" charset="0"/>
              <a:buChar char="•"/>
              <a:tabLst/>
              <a:defRPr/>
            </a:pPr>
            <a:r>
              <a:rPr kumimoji="0" lang="en-US" sz="1758" b="0" i="0" u="none" strike="noStrike" kern="0" cap="none" spc="-28" normalizeH="0" baseline="0" noProof="0" dirty="0">
                <a:ln>
                  <a:noFill/>
                </a:ln>
                <a:solidFill>
                  <a:srgbClr val="000000"/>
                </a:solidFill>
                <a:effectLst/>
                <a:uLnTx/>
                <a:uFillTx/>
                <a:latin typeface="Arial" panose="020B0604020202020204"/>
                <a:ea typeface="Arial"/>
                <a:cs typeface="Arial"/>
                <a:sym typeface="Arial"/>
              </a:rPr>
              <a:t>Developmental education and adult basic skills</a:t>
            </a:r>
          </a:p>
          <a:p>
            <a:pPr marL="342865" marR="0" lvl="0" indent="-342865" algn="l" defTabSz="302206" rtl="0" eaLnBrk="1" fontAlgn="auto" latinLnBrk="0" hangingPunct="0">
              <a:lnSpc>
                <a:spcPct val="100000"/>
              </a:lnSpc>
              <a:spcBef>
                <a:spcPts val="0"/>
              </a:spcBef>
              <a:spcAft>
                <a:spcPts val="0"/>
              </a:spcAft>
              <a:buClr>
                <a:srgbClr val="31A2B6"/>
              </a:buClr>
              <a:buSzPts val="2200"/>
              <a:buFont typeface="Arial" panose="020B0604020202020204" pitchFamily="34" charset="0"/>
              <a:buChar char="•"/>
              <a:tabLst/>
              <a:defRPr/>
            </a:pPr>
            <a:r>
              <a:rPr kumimoji="0" lang="en-US" sz="1758" b="0" i="0" u="none" strike="noStrike" kern="0" cap="none" spc="-28" normalizeH="0" baseline="0" noProof="0" dirty="0">
                <a:ln>
                  <a:noFill/>
                </a:ln>
                <a:solidFill>
                  <a:srgbClr val="000000"/>
                </a:solidFill>
                <a:effectLst/>
                <a:uLnTx/>
                <a:uFillTx/>
                <a:latin typeface="Arial" panose="020B0604020202020204"/>
                <a:ea typeface="Arial"/>
                <a:cs typeface="Arial"/>
                <a:sym typeface="Arial"/>
              </a:rPr>
              <a:t>Non-academic support services, financial aid, and student engagement</a:t>
            </a:r>
          </a:p>
          <a:p>
            <a:pPr marL="342865" marR="0" lvl="0" indent="-342865" algn="l" defTabSz="302206" rtl="0" eaLnBrk="1" fontAlgn="auto" latinLnBrk="0" hangingPunct="0">
              <a:lnSpc>
                <a:spcPct val="100000"/>
              </a:lnSpc>
              <a:spcBef>
                <a:spcPts val="0"/>
              </a:spcBef>
              <a:spcAft>
                <a:spcPts val="0"/>
              </a:spcAft>
              <a:buClr>
                <a:srgbClr val="31A2B6"/>
              </a:buClr>
              <a:buSzPts val="2200"/>
              <a:buFont typeface="Arial" panose="020B0604020202020204" pitchFamily="34" charset="0"/>
              <a:buChar char="•"/>
              <a:tabLst/>
              <a:defRPr/>
            </a:pPr>
            <a:r>
              <a:rPr kumimoji="0" lang="en-US" sz="1758" b="0" i="0" u="none" strike="noStrike" kern="0" cap="none" spc="-28" normalizeH="0" baseline="0" noProof="0" dirty="0">
                <a:ln>
                  <a:noFill/>
                </a:ln>
                <a:solidFill>
                  <a:srgbClr val="000000"/>
                </a:solidFill>
                <a:effectLst/>
                <a:uLnTx/>
                <a:uFillTx/>
                <a:latin typeface="Arial" panose="020B0604020202020204"/>
                <a:ea typeface="Arial"/>
                <a:cs typeface="Arial"/>
                <a:sym typeface="Arial"/>
              </a:rPr>
              <a:t>Online education and instructional technology</a:t>
            </a:r>
          </a:p>
          <a:p>
            <a:pPr marL="342865" marR="0" lvl="0" indent="-342865" algn="l" defTabSz="302206" rtl="0" eaLnBrk="1" fontAlgn="auto" latinLnBrk="0" hangingPunct="0">
              <a:lnSpc>
                <a:spcPct val="100000"/>
              </a:lnSpc>
              <a:spcBef>
                <a:spcPts val="0"/>
              </a:spcBef>
              <a:spcAft>
                <a:spcPts val="0"/>
              </a:spcAft>
              <a:buClr>
                <a:srgbClr val="31A2B6"/>
              </a:buClr>
              <a:buSzPts val="2200"/>
              <a:buFont typeface="Arial" panose="020B0604020202020204" pitchFamily="34" charset="0"/>
              <a:buChar char="•"/>
              <a:tabLst/>
              <a:defRPr/>
            </a:pPr>
            <a:r>
              <a:rPr kumimoji="0" lang="en-US" sz="1758" b="0" i="0" u="none" strike="noStrike" kern="0" cap="none" spc="-28" normalizeH="0" baseline="0" noProof="0" dirty="0">
                <a:ln>
                  <a:noFill/>
                </a:ln>
                <a:solidFill>
                  <a:srgbClr val="000000"/>
                </a:solidFill>
                <a:effectLst/>
                <a:uLnTx/>
                <a:uFillTx/>
                <a:latin typeface="Arial" panose="020B0604020202020204"/>
                <a:ea typeface="Arial"/>
                <a:cs typeface="Arial"/>
                <a:sym typeface="Arial"/>
              </a:rPr>
              <a:t>Student persistence and completion, and transfer to four-year colleges</a:t>
            </a:r>
          </a:p>
          <a:p>
            <a:pPr marL="342865" marR="0" lvl="0" indent="-342865" algn="l" defTabSz="302206" rtl="0" eaLnBrk="1" fontAlgn="auto" latinLnBrk="0" hangingPunct="0">
              <a:lnSpc>
                <a:spcPct val="100000"/>
              </a:lnSpc>
              <a:spcBef>
                <a:spcPts val="0"/>
              </a:spcBef>
              <a:spcAft>
                <a:spcPts val="0"/>
              </a:spcAft>
              <a:buClr>
                <a:srgbClr val="31A2B6"/>
              </a:buClr>
              <a:buSzPts val="2200"/>
              <a:buFont typeface="Arial" panose="020B0604020202020204" pitchFamily="34" charset="0"/>
              <a:buChar char="•"/>
              <a:tabLst/>
              <a:defRPr/>
            </a:pPr>
            <a:r>
              <a:rPr kumimoji="0" lang="en-US" sz="1758" b="0" i="0" u="none" strike="noStrike" kern="0" cap="none" spc="-28" normalizeH="0" baseline="0" noProof="0" dirty="0">
                <a:ln>
                  <a:noFill/>
                </a:ln>
                <a:solidFill>
                  <a:srgbClr val="000000"/>
                </a:solidFill>
                <a:effectLst/>
                <a:uLnTx/>
                <a:uFillTx/>
                <a:latin typeface="Arial" panose="020B0604020202020204"/>
                <a:ea typeface="Arial"/>
                <a:cs typeface="Arial"/>
                <a:sym typeface="Arial"/>
              </a:rPr>
              <a:t>Guided pathways, institutional reform, and performance funding </a:t>
            </a:r>
          </a:p>
          <a:p>
            <a:pPr marL="342865" marR="0" lvl="0" indent="-342865" algn="l" defTabSz="302206" rtl="0" eaLnBrk="1" fontAlgn="auto" latinLnBrk="0" hangingPunct="0">
              <a:lnSpc>
                <a:spcPct val="100000"/>
              </a:lnSpc>
              <a:spcBef>
                <a:spcPts val="0"/>
              </a:spcBef>
              <a:spcAft>
                <a:spcPts val="0"/>
              </a:spcAft>
              <a:buClr>
                <a:srgbClr val="31A2B6"/>
              </a:buClr>
              <a:buSzPts val="2200"/>
              <a:buFont typeface="Arial" panose="020B0604020202020204" pitchFamily="34" charset="0"/>
              <a:buChar char="•"/>
              <a:tabLst/>
              <a:defRPr/>
            </a:pPr>
            <a:r>
              <a:rPr kumimoji="0" lang="en-US" sz="1758" b="0" i="0" u="none" strike="noStrike" kern="0" cap="none" spc="-28" normalizeH="0" baseline="0" noProof="0" dirty="0">
                <a:ln>
                  <a:noFill/>
                </a:ln>
                <a:solidFill>
                  <a:srgbClr val="000000"/>
                </a:solidFill>
                <a:effectLst/>
                <a:uLnTx/>
                <a:uFillTx/>
                <a:latin typeface="Arial" panose="020B0604020202020204"/>
                <a:ea typeface="Arial"/>
                <a:cs typeface="Arial"/>
                <a:sym typeface="Arial"/>
              </a:rPr>
              <a:t>Workforce education and training and the economic returns to higher education</a:t>
            </a:r>
          </a:p>
        </p:txBody>
      </p:sp>
      <p:sp>
        <p:nvSpPr>
          <p:cNvPr id="611" name="Shape 611"/>
          <p:cNvSpPr txBox="1"/>
          <p:nvPr/>
        </p:nvSpPr>
        <p:spPr>
          <a:xfrm>
            <a:off x="424952" y="717843"/>
            <a:ext cx="3389400" cy="584700"/>
          </a:xfrm>
          <a:prstGeom prst="rect">
            <a:avLst/>
          </a:prstGeom>
          <a:noFill/>
          <a:ln>
            <a:noFill/>
          </a:ln>
        </p:spPr>
        <p:txBody>
          <a:bodyPr spcFirstLastPara="1" wrap="square" lIns="91425" tIns="45700" rIns="91425" bIns="45700" anchor="t" anchorCtr="0">
            <a:noAutofit/>
          </a:bodyPr>
          <a:lstStyle/>
          <a:p>
            <a:pPr marL="0" marR="0" lvl="0" indent="0" algn="l" defTabSz="302206" rtl="0" eaLnBrk="1"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panose="020B0604020202020204"/>
                <a:ea typeface="Arial"/>
                <a:cs typeface="Arial"/>
                <a:sym typeface="Arial"/>
              </a:rPr>
              <a:t>About CCRC</a:t>
            </a:r>
            <a:endParaRPr kumimoji="0" sz="1100" b="0" i="0" u="none" strike="noStrike" kern="0" cap="none" spc="0" normalizeH="0" baseline="0" noProof="0" dirty="0">
              <a:ln>
                <a:noFill/>
              </a:ln>
              <a:solidFill>
                <a:srgbClr val="000000"/>
              </a:solidFill>
              <a:effectLst/>
              <a:uLnTx/>
              <a:uFillTx/>
              <a:latin typeface="Arial" panose="020B0604020202020204"/>
              <a:cs typeface="Helvetica"/>
              <a:sym typeface="Helvetica"/>
            </a:endParaRPr>
          </a:p>
        </p:txBody>
      </p:sp>
    </p:spTree>
    <p:extLst>
      <p:ext uri="{BB962C8B-B14F-4D97-AF65-F5344CB8AC3E}">
        <p14:creationId xmlns:p14="http://schemas.microsoft.com/office/powerpoint/2010/main" val="860484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1857711"/>
            <a:ext cx="3657600" cy="640080"/>
          </a:xfrm>
        </p:spPr>
        <p:txBody>
          <a:bodyPr anchor="ctr">
            <a:normAutofit/>
          </a:bodyPr>
          <a:lstStyle>
            <a:lvl1pPr marL="0" indent="0" algn="ctr">
              <a:spcBef>
                <a:spcPts val="0"/>
              </a:spcBef>
              <a:buNone/>
              <a:defRPr sz="2000" b="1">
                <a:solidFill>
                  <a:schemeClr val="tx2">
                    <a:lumMod val="50000"/>
                  </a:schemeClr>
                </a:solidFill>
                <a:latin typeface="Calibri" panose="020F0502020204030204" pitchFamily="34" charset="0"/>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1520" y="2666040"/>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857711"/>
            <a:ext cx="3657600" cy="640080"/>
          </a:xfrm>
        </p:spPr>
        <p:txBody>
          <a:bodyPr anchor="ctr">
            <a:normAutofit/>
          </a:bodyPr>
          <a:lstStyle>
            <a:lvl1pPr marL="0" indent="0" algn="ctr">
              <a:spcBef>
                <a:spcPts val="0"/>
              </a:spcBef>
              <a:buNone/>
              <a:defRPr sz="2000" b="1">
                <a:solidFill>
                  <a:schemeClr val="tx2">
                    <a:lumMod val="50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662620"/>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A8C28C9-49BD-154E-81F1-36BC551BC0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25329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hart &amp; Title - Horizontal">
    <p:spTree>
      <p:nvGrpSpPr>
        <p:cNvPr id="1" name="Shape 612"/>
        <p:cNvGrpSpPr/>
        <p:nvPr/>
      </p:nvGrpSpPr>
      <p:grpSpPr>
        <a:xfrm>
          <a:off x="0" y="0"/>
          <a:ext cx="0" cy="0"/>
          <a:chOff x="0" y="0"/>
          <a:chExt cx="0" cy="0"/>
        </a:xfrm>
      </p:grpSpPr>
      <p:sp>
        <p:nvSpPr>
          <p:cNvPr id="613" name="Shape 613"/>
          <p:cNvSpPr txBox="1">
            <a:spLocks noGrp="1"/>
          </p:cNvSpPr>
          <p:nvPr>
            <p:ph type="title"/>
          </p:nvPr>
        </p:nvSpPr>
        <p:spPr>
          <a:xfrm>
            <a:off x="424953" y="755654"/>
            <a:ext cx="8326800" cy="1437898"/>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1800"/>
              <a:buFont typeface="Arial"/>
              <a:buNone/>
              <a:defRPr sz="3199" b="1" i="0" u="none" strike="noStrike" cap="none">
                <a:solidFill>
                  <a:schemeClr val="dk1"/>
                </a:solidFill>
                <a:latin typeface="+mj-lt"/>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r>
              <a:rPr lang="en-US"/>
              <a:t>Click to edit Master title style</a:t>
            </a:r>
            <a:endParaRPr dirty="0"/>
          </a:p>
        </p:txBody>
      </p:sp>
      <p:sp>
        <p:nvSpPr>
          <p:cNvPr id="614" name="Shape 614"/>
          <p:cNvSpPr>
            <a:spLocks noGrp="1"/>
          </p:cNvSpPr>
          <p:nvPr>
            <p:ph type="chart" idx="2"/>
          </p:nvPr>
        </p:nvSpPr>
        <p:spPr>
          <a:xfrm>
            <a:off x="424953" y="1475111"/>
            <a:ext cx="8327100" cy="4991100"/>
          </a:xfrm>
          <a:prstGeom prst="rect">
            <a:avLst/>
          </a:prstGeom>
          <a:noFill/>
          <a:ln>
            <a:noFill/>
          </a:ln>
        </p:spPr>
        <p:txBody>
          <a:bodyPr spcFirstLastPara="1" wrap="square" lIns="91425" tIns="91425" rIns="91425" bIns="91425" anchor="t" anchorCtr="0"/>
          <a:lstStyle>
            <a:lvl1pPr marL="35715" marR="0" lvl="0" indent="0" algn="l" rtl="0">
              <a:lnSpc>
                <a:spcPct val="90000"/>
              </a:lnSpc>
              <a:spcBef>
                <a:spcPts val="1000"/>
              </a:spcBef>
              <a:spcAft>
                <a:spcPts val="0"/>
              </a:spcAft>
              <a:buClr>
                <a:srgbClr val="30A2B6"/>
              </a:buClr>
              <a:buSzPts val="2800"/>
              <a:buFont typeface="Arial"/>
              <a:buNone/>
              <a:defRPr sz="2800" b="0" i="0" u="none" strike="noStrike" cap="none">
                <a:solidFill>
                  <a:schemeClr val="dk1"/>
                </a:solidFill>
                <a:latin typeface="+mn-lt"/>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t>Click icon to add chart</a:t>
            </a:r>
            <a:endParaRPr dirty="0"/>
          </a:p>
        </p:txBody>
      </p:sp>
      <p:sp>
        <p:nvSpPr>
          <p:cNvPr id="615" name="Shape 615"/>
          <p:cNvSpPr txBox="1">
            <a:spLocks noGrp="1"/>
          </p:cNvSpPr>
          <p:nvPr>
            <p:ph type="body" idx="1"/>
          </p:nvPr>
        </p:nvSpPr>
        <p:spPr>
          <a:xfrm>
            <a:off x="424953" y="6418474"/>
            <a:ext cx="8326800" cy="3648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1000"/>
              <a:buFont typeface="Arial"/>
              <a:buNone/>
              <a:defRPr sz="1000" b="0" i="0" u="none" strike="noStrike" cap="none">
                <a:solidFill>
                  <a:schemeClr val="dk1"/>
                </a:solidFill>
                <a:latin typeface="+mn-lt"/>
                <a:ea typeface="Arial"/>
                <a:cs typeface="Arial"/>
                <a:sym typeface="Arial"/>
              </a:defRPr>
            </a:lvl1pPr>
            <a:lvl2pPr marL="914306" marR="0" lvl="1"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460" marR="0" lvl="2"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613" marR="0" lvl="3"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5766" marR="0" lvl="4"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cxnSp>
        <p:nvCxnSpPr>
          <p:cNvPr id="616" name="Shape 616"/>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17" name="Shape 617"/>
          <p:cNvPicPr preferRelativeResize="0"/>
          <p:nvPr/>
        </p:nvPicPr>
        <p:blipFill rotWithShape="1">
          <a:blip r:embed="rId2">
            <a:alphaModFix/>
          </a:blip>
          <a:srcRect/>
          <a:stretch/>
        </p:blipFill>
        <p:spPr>
          <a:xfrm>
            <a:off x="490218" y="261705"/>
            <a:ext cx="711200" cy="232242"/>
          </a:xfrm>
          <a:prstGeom prst="rect">
            <a:avLst/>
          </a:prstGeom>
          <a:noFill/>
          <a:ln>
            <a:noFill/>
          </a:ln>
        </p:spPr>
      </p:pic>
      <p:cxnSp>
        <p:nvCxnSpPr>
          <p:cNvPr id="618" name="Shape 618"/>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spTree>
    <p:extLst>
      <p:ext uri="{BB962C8B-B14F-4D97-AF65-F5344CB8AC3E}">
        <p14:creationId xmlns:p14="http://schemas.microsoft.com/office/powerpoint/2010/main" val="19974208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and Bulleted List">
    <p:spTree>
      <p:nvGrpSpPr>
        <p:cNvPr id="1" name="Shape 630"/>
        <p:cNvGrpSpPr/>
        <p:nvPr/>
      </p:nvGrpSpPr>
      <p:grpSpPr>
        <a:xfrm>
          <a:off x="0" y="0"/>
          <a:ext cx="0" cy="0"/>
          <a:chOff x="0" y="0"/>
          <a:chExt cx="0" cy="0"/>
        </a:xfrm>
      </p:grpSpPr>
      <p:sp>
        <p:nvSpPr>
          <p:cNvPr id="631" name="Shape 631"/>
          <p:cNvSpPr txBox="1">
            <a:spLocks noGrp="1"/>
          </p:cNvSpPr>
          <p:nvPr>
            <p:ph type="body" idx="1" hasCustomPrompt="1"/>
          </p:nvPr>
        </p:nvSpPr>
        <p:spPr>
          <a:xfrm>
            <a:off x="425451" y="1554941"/>
            <a:ext cx="8366100" cy="1757400"/>
          </a:xfrm>
          <a:prstGeom prst="rect">
            <a:avLst/>
          </a:prstGeom>
          <a:noFill/>
          <a:ln>
            <a:noFill/>
          </a:ln>
        </p:spPr>
        <p:txBody>
          <a:bodyPr spcFirstLastPara="1" wrap="square" lIns="91425" tIns="91425" rIns="91425" bIns="91425" anchor="t" anchorCtr="0"/>
          <a:lstStyle>
            <a:lvl1pPr marL="457154" marR="0" lvl="0" indent="-406358" algn="l" rtl="0">
              <a:lnSpc>
                <a:spcPct val="90000"/>
              </a:lnSpc>
              <a:spcBef>
                <a:spcPts val="1000"/>
              </a:spcBef>
              <a:spcAft>
                <a:spcPts val="0"/>
              </a:spcAft>
              <a:buClr>
                <a:srgbClr val="30A2B6"/>
              </a:buClr>
              <a:buSzPts val="2800"/>
              <a:buFont typeface="Arial"/>
              <a:buChar char="•"/>
              <a:defRPr sz="2531" b="0" i="0" u="none" strike="noStrike" cap="none">
                <a:solidFill>
                  <a:schemeClr val="dk1"/>
                </a:solidFill>
                <a:latin typeface="+mn-lt"/>
                <a:ea typeface="Arial"/>
                <a:cs typeface="Arial"/>
                <a:sym typeface="Arial"/>
              </a:defRPr>
            </a:lvl1pPr>
            <a:lvl2pPr marL="914306" marR="0" lvl="1" indent="-380961" algn="l" rtl="0">
              <a:lnSpc>
                <a:spcPct val="90000"/>
              </a:lnSpc>
              <a:spcBef>
                <a:spcPts val="500"/>
              </a:spcBef>
              <a:spcAft>
                <a:spcPts val="0"/>
              </a:spcAft>
              <a:buClr>
                <a:schemeClr val="tx2"/>
              </a:buClr>
              <a:buSzPts val="2400"/>
              <a:buFont typeface="Arial"/>
              <a:buChar char="•"/>
              <a:defRPr sz="2400" b="0" i="0" u="none" strike="noStrike" cap="none">
                <a:solidFill>
                  <a:schemeClr val="dk1"/>
                </a:solidFill>
                <a:latin typeface="Arial"/>
                <a:ea typeface="Arial"/>
                <a:cs typeface="Arial"/>
                <a:sym typeface="Arial"/>
              </a:defRPr>
            </a:lvl2pPr>
            <a:lvl3pPr marL="1371460" marR="0" lvl="2" indent="-355564" algn="l" rtl="0">
              <a:lnSpc>
                <a:spcPct val="90000"/>
              </a:lnSpc>
              <a:spcBef>
                <a:spcPts val="500"/>
              </a:spcBef>
              <a:spcAft>
                <a:spcPts val="0"/>
              </a:spcAft>
              <a:buClr>
                <a:schemeClr val="tx2"/>
              </a:buClr>
              <a:buSzPts val="2000"/>
              <a:buFont typeface="Arial"/>
              <a:buChar char="•"/>
              <a:defRPr sz="2000" b="0" i="0" u="none" strike="noStrike" cap="none">
                <a:solidFill>
                  <a:schemeClr val="dk1"/>
                </a:solidFill>
                <a:latin typeface="Arial"/>
                <a:ea typeface="Arial"/>
                <a:cs typeface="Arial"/>
                <a:sym typeface="Arial"/>
              </a:defRPr>
            </a:lvl3pPr>
            <a:lvl4pPr marL="1485748" marR="0" lvl="3" indent="0" algn="l" rtl="0">
              <a:lnSpc>
                <a:spcPct val="90000"/>
              </a:lnSpc>
              <a:spcBef>
                <a:spcPts val="500"/>
              </a:spcBef>
              <a:spcAft>
                <a:spcPts val="0"/>
              </a:spcAft>
              <a:buClr>
                <a:schemeClr val="tx2"/>
              </a:buClr>
              <a:buSzPts val="1800"/>
              <a:buFont typeface="Arial"/>
              <a:buNone/>
              <a:defRPr sz="1800" b="0" i="0" u="none" strike="noStrike" cap="none">
                <a:solidFill>
                  <a:schemeClr val="dk1"/>
                </a:solidFill>
                <a:latin typeface="Arial"/>
                <a:ea typeface="Arial"/>
                <a:cs typeface="Arial"/>
                <a:sym typeface="Arial"/>
              </a:defRPr>
            </a:lvl4pPr>
            <a:lvl5pPr marL="2285766" marR="0" lvl="4"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Click to add bulleted list</a:t>
            </a:r>
          </a:p>
        </p:txBody>
      </p:sp>
      <p:sp>
        <p:nvSpPr>
          <p:cNvPr id="632" name="Shape 632"/>
          <p:cNvSpPr txBox="1">
            <a:spLocks noGrp="1"/>
          </p:cNvSpPr>
          <p:nvPr>
            <p:ph type="title"/>
          </p:nvPr>
        </p:nvSpPr>
        <p:spPr>
          <a:xfrm>
            <a:off x="424952" y="756694"/>
            <a:ext cx="8366100" cy="1411644"/>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mj-lt"/>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r>
              <a:rPr lang="en-US"/>
              <a:t>Click to edit Master title style</a:t>
            </a:r>
            <a:endParaRPr dirty="0"/>
          </a:p>
        </p:txBody>
      </p:sp>
      <p:cxnSp>
        <p:nvCxnSpPr>
          <p:cNvPr id="633" name="Shape 633"/>
          <p:cNvCxnSpPr/>
          <p:nvPr/>
        </p:nvCxnSpPr>
        <p:spPr>
          <a:xfrm>
            <a:off x="1301144" y="377826"/>
            <a:ext cx="7934400" cy="0"/>
          </a:xfrm>
          <a:prstGeom prst="straightConnector1">
            <a:avLst/>
          </a:prstGeom>
          <a:noFill/>
          <a:ln w="38100" cap="flat" cmpd="sng">
            <a:solidFill>
              <a:srgbClr val="0065A4"/>
            </a:solidFill>
            <a:prstDash val="solid"/>
            <a:miter lim="800000"/>
            <a:headEnd type="none" w="med" len="med"/>
            <a:tailEnd type="none" w="med" len="med"/>
          </a:ln>
        </p:spPr>
      </p:cxnSp>
      <p:pic>
        <p:nvPicPr>
          <p:cNvPr id="634" name="Shape 634"/>
          <p:cNvPicPr preferRelativeResize="0"/>
          <p:nvPr/>
        </p:nvPicPr>
        <p:blipFill rotWithShape="1">
          <a:blip r:embed="rId2">
            <a:alphaModFix/>
          </a:blip>
          <a:srcRect/>
          <a:stretch/>
        </p:blipFill>
        <p:spPr>
          <a:xfrm>
            <a:off x="490218" y="261705"/>
            <a:ext cx="711200" cy="232242"/>
          </a:xfrm>
          <a:prstGeom prst="rect">
            <a:avLst/>
          </a:prstGeom>
          <a:noFill/>
          <a:ln>
            <a:noFill/>
          </a:ln>
        </p:spPr>
      </p:pic>
      <p:cxnSp>
        <p:nvCxnSpPr>
          <p:cNvPr id="635" name="Shape 635"/>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sp>
        <p:nvSpPr>
          <p:cNvPr id="636" name="Shape 636"/>
          <p:cNvSpPr txBox="1">
            <a:spLocks noGrp="1"/>
          </p:cNvSpPr>
          <p:nvPr>
            <p:ph type="body" idx="2"/>
          </p:nvPr>
        </p:nvSpPr>
        <p:spPr>
          <a:xfrm>
            <a:off x="424952" y="6418474"/>
            <a:ext cx="8366100" cy="3648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1000"/>
              <a:buFont typeface="Arial"/>
              <a:buNone/>
              <a:defRPr sz="1000" b="0" i="0" u="none" strike="noStrike" cap="none">
                <a:solidFill>
                  <a:schemeClr val="dk1"/>
                </a:solidFill>
                <a:latin typeface="+mn-lt"/>
                <a:ea typeface="Arial"/>
                <a:cs typeface="Arial"/>
                <a:sym typeface="Arial"/>
              </a:defRPr>
            </a:lvl1pPr>
            <a:lvl2pPr marL="914306" marR="0" lvl="1"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460" marR="0" lvl="2"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613" marR="0" lvl="3"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5766" marR="0" lvl="4"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1006288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 Image or Infographic - Additional Content Below">
    <p:spTree>
      <p:nvGrpSpPr>
        <p:cNvPr id="1" name="Shape 637"/>
        <p:cNvGrpSpPr/>
        <p:nvPr/>
      </p:nvGrpSpPr>
      <p:grpSpPr>
        <a:xfrm>
          <a:off x="0" y="0"/>
          <a:ext cx="0" cy="0"/>
          <a:chOff x="0" y="0"/>
          <a:chExt cx="0" cy="0"/>
        </a:xfrm>
      </p:grpSpPr>
      <p:sp>
        <p:nvSpPr>
          <p:cNvPr id="638" name="Shape 638"/>
          <p:cNvSpPr txBox="1">
            <a:spLocks noGrp="1"/>
          </p:cNvSpPr>
          <p:nvPr>
            <p:ph type="body" idx="1"/>
          </p:nvPr>
        </p:nvSpPr>
        <p:spPr>
          <a:xfrm>
            <a:off x="424952" y="6418474"/>
            <a:ext cx="8366100" cy="3648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1000"/>
              <a:buFont typeface="Arial"/>
              <a:buNone/>
              <a:defRPr sz="1000" b="0" i="0" u="none" strike="noStrike" cap="none">
                <a:solidFill>
                  <a:schemeClr val="dk1"/>
                </a:solidFill>
                <a:latin typeface="+mn-lt"/>
                <a:ea typeface="Arial"/>
                <a:cs typeface="Arial"/>
                <a:sym typeface="Arial"/>
              </a:defRPr>
            </a:lvl1pPr>
            <a:lvl2pPr marL="914306" marR="0" lvl="1"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460" marR="0" lvl="2"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613" marR="0" lvl="3"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5766" marR="0" lvl="4"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639" name="Shape 639"/>
          <p:cNvSpPr txBox="1">
            <a:spLocks noGrp="1"/>
          </p:cNvSpPr>
          <p:nvPr>
            <p:ph type="title"/>
          </p:nvPr>
        </p:nvSpPr>
        <p:spPr>
          <a:xfrm>
            <a:off x="424952" y="756695"/>
            <a:ext cx="8366100" cy="1777236"/>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mj-lt"/>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r>
              <a:rPr lang="en-US"/>
              <a:t>Click to edit Master title style</a:t>
            </a:r>
            <a:endParaRPr dirty="0"/>
          </a:p>
        </p:txBody>
      </p:sp>
      <p:sp>
        <p:nvSpPr>
          <p:cNvPr id="640" name="Shape 640"/>
          <p:cNvSpPr txBox="1">
            <a:spLocks noGrp="1"/>
          </p:cNvSpPr>
          <p:nvPr>
            <p:ph type="body" idx="2"/>
          </p:nvPr>
        </p:nvSpPr>
        <p:spPr>
          <a:xfrm>
            <a:off x="424952" y="4558145"/>
            <a:ext cx="8366100" cy="19350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30A2B6"/>
              </a:buClr>
              <a:buSzPts val="2200"/>
              <a:buFont typeface="Arial"/>
              <a:buNone/>
              <a:defRPr sz="2200" b="0" i="0" u="none" strike="noStrike" cap="none">
                <a:solidFill>
                  <a:schemeClr val="dk1"/>
                </a:solidFill>
                <a:latin typeface="+mn-lt"/>
                <a:ea typeface="Arial"/>
                <a:cs typeface="Arial"/>
                <a:sym typeface="Arial"/>
              </a:defRPr>
            </a:lvl1pPr>
            <a:lvl2pPr marL="914306" marR="0" lvl="1" indent="-228576"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460" marR="0" lvl="2" indent="-22857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613" marR="0" lvl="3" indent="-228576"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5766" marR="0" lvl="4" indent="-228576"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cxnSp>
        <p:nvCxnSpPr>
          <p:cNvPr id="641" name="Shape 641"/>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42" name="Shape 642"/>
          <p:cNvPicPr preferRelativeResize="0"/>
          <p:nvPr/>
        </p:nvPicPr>
        <p:blipFill rotWithShape="1">
          <a:blip r:embed="rId2">
            <a:alphaModFix/>
          </a:blip>
          <a:srcRect/>
          <a:stretch/>
        </p:blipFill>
        <p:spPr>
          <a:xfrm>
            <a:off x="490218" y="261705"/>
            <a:ext cx="711200" cy="232242"/>
          </a:xfrm>
          <a:prstGeom prst="rect">
            <a:avLst/>
          </a:prstGeom>
          <a:noFill/>
          <a:ln>
            <a:noFill/>
          </a:ln>
        </p:spPr>
      </p:pic>
      <p:cxnSp>
        <p:nvCxnSpPr>
          <p:cNvPr id="643" name="Shape 643"/>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sp>
        <p:nvSpPr>
          <p:cNvPr id="644" name="Shape 644"/>
          <p:cNvSpPr txBox="1">
            <a:spLocks noGrp="1"/>
          </p:cNvSpPr>
          <p:nvPr>
            <p:ph type="body" idx="3"/>
          </p:nvPr>
        </p:nvSpPr>
        <p:spPr>
          <a:xfrm>
            <a:off x="425451" y="1555750"/>
            <a:ext cx="8366100" cy="2808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30A2B6"/>
              </a:buClr>
              <a:buSzPts val="2200"/>
              <a:buFont typeface="Arial"/>
              <a:buNone/>
              <a:defRPr sz="2200" b="0" i="0" u="none" strike="noStrike" cap="none">
                <a:solidFill>
                  <a:schemeClr val="dk1"/>
                </a:solidFill>
                <a:latin typeface="+mn-lt"/>
                <a:ea typeface="Arial"/>
                <a:cs typeface="Arial"/>
                <a:sym typeface="Arial"/>
              </a:defRPr>
            </a:lvl1pPr>
            <a:lvl2pPr marL="914306" marR="0" lvl="1" indent="-38096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460" marR="0" lvl="2" indent="-355564"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613" marR="0" lvl="3"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5766" marR="0" lvl="4"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7021420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Shape 637"/>
        <p:cNvGrpSpPr/>
        <p:nvPr/>
      </p:nvGrpSpPr>
      <p:grpSpPr>
        <a:xfrm>
          <a:off x="0" y="0"/>
          <a:ext cx="0" cy="0"/>
          <a:chOff x="0" y="0"/>
          <a:chExt cx="0" cy="0"/>
        </a:xfrm>
      </p:grpSpPr>
      <p:sp>
        <p:nvSpPr>
          <p:cNvPr id="638" name="Shape 638"/>
          <p:cNvSpPr txBox="1">
            <a:spLocks noGrp="1"/>
          </p:cNvSpPr>
          <p:nvPr>
            <p:ph type="body" idx="1"/>
          </p:nvPr>
        </p:nvSpPr>
        <p:spPr>
          <a:xfrm>
            <a:off x="424952" y="6418474"/>
            <a:ext cx="8366100" cy="3648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1000"/>
              <a:buFont typeface="Arial"/>
              <a:buNone/>
              <a:defRPr sz="1000" b="0" i="0" u="none" strike="noStrike" cap="none">
                <a:solidFill>
                  <a:schemeClr val="dk1"/>
                </a:solidFill>
                <a:latin typeface="+mn-lt"/>
                <a:ea typeface="Arial"/>
                <a:cs typeface="Arial"/>
                <a:sym typeface="Arial"/>
              </a:defRPr>
            </a:lvl1pPr>
            <a:lvl2pPr marL="914306" marR="0" lvl="1"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460" marR="0" lvl="2"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613" marR="0" lvl="3"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5766" marR="0" lvl="4"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639" name="Shape 639"/>
          <p:cNvSpPr txBox="1">
            <a:spLocks noGrp="1"/>
          </p:cNvSpPr>
          <p:nvPr>
            <p:ph type="title"/>
          </p:nvPr>
        </p:nvSpPr>
        <p:spPr>
          <a:xfrm>
            <a:off x="424952" y="756694"/>
            <a:ext cx="8366100" cy="1093712"/>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mj-lt"/>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r>
              <a:rPr lang="en-US"/>
              <a:t>Click to edit Master title style</a:t>
            </a:r>
            <a:endParaRPr dirty="0"/>
          </a:p>
        </p:txBody>
      </p:sp>
      <p:cxnSp>
        <p:nvCxnSpPr>
          <p:cNvPr id="641" name="Shape 641"/>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42" name="Shape 642"/>
          <p:cNvPicPr preferRelativeResize="0"/>
          <p:nvPr/>
        </p:nvPicPr>
        <p:blipFill rotWithShape="1">
          <a:blip r:embed="rId2">
            <a:alphaModFix/>
          </a:blip>
          <a:srcRect/>
          <a:stretch/>
        </p:blipFill>
        <p:spPr>
          <a:xfrm>
            <a:off x="490218" y="261705"/>
            <a:ext cx="711200" cy="232242"/>
          </a:xfrm>
          <a:prstGeom prst="rect">
            <a:avLst/>
          </a:prstGeom>
          <a:noFill/>
          <a:ln>
            <a:noFill/>
          </a:ln>
        </p:spPr>
      </p:pic>
      <p:cxnSp>
        <p:nvCxnSpPr>
          <p:cNvPr id="643" name="Shape 643"/>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sp>
        <p:nvSpPr>
          <p:cNvPr id="6" name="Table Placeholder 5">
            <a:extLst>
              <a:ext uri="{FF2B5EF4-FFF2-40B4-BE49-F238E27FC236}">
                <a16:creationId xmlns:a16="http://schemas.microsoft.com/office/drawing/2014/main" id="{C7B9A75B-E217-DF49-BF55-6FDAE6951F7B}"/>
              </a:ext>
            </a:extLst>
          </p:cNvPr>
          <p:cNvSpPr>
            <a:spLocks noGrp="1"/>
          </p:cNvSpPr>
          <p:nvPr>
            <p:ph type="tbl" sz="quarter" idx="10"/>
          </p:nvPr>
        </p:nvSpPr>
        <p:spPr>
          <a:xfrm>
            <a:off x="425278" y="1850407"/>
            <a:ext cx="8366001" cy="4422155"/>
          </a:xfrm>
        </p:spPr>
        <p:txBody>
          <a:bodyPr/>
          <a:lstStyle>
            <a:lvl1pPr marL="35715" indent="0">
              <a:buNone/>
              <a:defRPr>
                <a:latin typeface="+mn-lt"/>
              </a:defRPr>
            </a:lvl1pPr>
          </a:lstStyle>
          <a:p>
            <a:r>
              <a:rPr lang="en-US"/>
              <a:t>Click icon to add table</a:t>
            </a:r>
            <a:endParaRPr lang="en-US" dirty="0"/>
          </a:p>
        </p:txBody>
      </p:sp>
    </p:spTree>
    <p:extLst>
      <p:ext uri="{BB962C8B-B14F-4D97-AF65-F5344CB8AC3E}">
        <p14:creationId xmlns:p14="http://schemas.microsoft.com/office/powerpoint/2010/main" val="20070221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Shape 637"/>
        <p:cNvGrpSpPr/>
        <p:nvPr/>
      </p:nvGrpSpPr>
      <p:grpSpPr>
        <a:xfrm>
          <a:off x="0" y="0"/>
          <a:ext cx="0" cy="0"/>
          <a:chOff x="0" y="0"/>
          <a:chExt cx="0" cy="0"/>
        </a:xfrm>
      </p:grpSpPr>
      <p:cxnSp>
        <p:nvCxnSpPr>
          <p:cNvPr id="641" name="Shape 641"/>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42" name="Shape 642"/>
          <p:cNvPicPr preferRelativeResize="0"/>
          <p:nvPr/>
        </p:nvPicPr>
        <p:blipFill rotWithShape="1">
          <a:blip r:embed="rId2">
            <a:alphaModFix/>
          </a:blip>
          <a:srcRect/>
          <a:stretch/>
        </p:blipFill>
        <p:spPr>
          <a:xfrm>
            <a:off x="490218" y="261705"/>
            <a:ext cx="711200" cy="232242"/>
          </a:xfrm>
          <a:prstGeom prst="rect">
            <a:avLst/>
          </a:prstGeom>
          <a:noFill/>
          <a:ln>
            <a:noFill/>
          </a:ln>
        </p:spPr>
      </p:pic>
      <p:cxnSp>
        <p:nvCxnSpPr>
          <p:cNvPr id="643" name="Shape 643"/>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spTree>
    <p:extLst>
      <p:ext uri="{BB962C8B-B14F-4D97-AF65-F5344CB8AC3E}">
        <p14:creationId xmlns:p14="http://schemas.microsoft.com/office/powerpoint/2010/main" val="37903715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Shape 645"/>
        <p:cNvGrpSpPr/>
        <p:nvPr/>
      </p:nvGrpSpPr>
      <p:grpSpPr>
        <a:xfrm>
          <a:off x="0" y="0"/>
          <a:ext cx="0" cy="0"/>
          <a:chOff x="0" y="0"/>
          <a:chExt cx="0" cy="0"/>
        </a:xfrm>
      </p:grpSpPr>
      <p:sp>
        <p:nvSpPr>
          <p:cNvPr id="646" name="Shape 646"/>
          <p:cNvSpPr/>
          <p:nvPr/>
        </p:nvSpPr>
        <p:spPr>
          <a:xfrm>
            <a:off x="0" y="0"/>
            <a:ext cx="9144000" cy="6858000"/>
          </a:xfrm>
          <a:prstGeom prst="rect">
            <a:avLst/>
          </a:prstGeom>
          <a:solidFill>
            <a:schemeClr val="dk2"/>
          </a:solidFill>
          <a:ln w="12700" cap="flat" cmpd="sng">
            <a:solidFill>
              <a:srgbClr val="004976"/>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defTabSz="302206"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null)"/>
              <a:ea typeface="Calibri"/>
              <a:cs typeface="Calibri"/>
              <a:sym typeface="Calibri"/>
            </a:endParaRPr>
          </a:p>
        </p:txBody>
      </p:sp>
      <p:sp>
        <p:nvSpPr>
          <p:cNvPr id="647" name="Shape 647"/>
          <p:cNvSpPr txBox="1">
            <a:spLocks noGrp="1"/>
          </p:cNvSpPr>
          <p:nvPr>
            <p:ph type="title" hasCustomPrompt="1"/>
          </p:nvPr>
        </p:nvSpPr>
        <p:spPr>
          <a:xfrm>
            <a:off x="424954" y="3860746"/>
            <a:ext cx="8183400" cy="701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4400"/>
              <a:buFont typeface="Arial"/>
              <a:buNone/>
              <a:defRPr sz="4400" b="1" i="0" u="none" strike="noStrike" cap="none">
                <a:solidFill>
                  <a:schemeClr val="lt1"/>
                </a:solidFill>
                <a:latin typeface="+mj-lt"/>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r>
              <a:rPr lang="en-US" dirty="0"/>
              <a:t>Click to Add Transition Title</a:t>
            </a:r>
            <a:endParaRPr dirty="0"/>
          </a:p>
        </p:txBody>
      </p:sp>
      <p:sp>
        <p:nvSpPr>
          <p:cNvPr id="648" name="Shape 648"/>
          <p:cNvSpPr txBox="1">
            <a:spLocks noGrp="1"/>
          </p:cNvSpPr>
          <p:nvPr>
            <p:ph type="body" idx="1" hasCustomPrompt="1"/>
          </p:nvPr>
        </p:nvSpPr>
        <p:spPr>
          <a:xfrm>
            <a:off x="424954" y="4589464"/>
            <a:ext cx="8183400" cy="15003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2400"/>
              <a:buFont typeface="Arial"/>
              <a:buNone/>
              <a:defRPr sz="2400" b="0" i="0" u="none" strike="noStrike" cap="none">
                <a:solidFill>
                  <a:schemeClr val="lt1"/>
                </a:solidFill>
                <a:latin typeface="+mn-lt"/>
                <a:ea typeface="Arial"/>
                <a:cs typeface="Arial"/>
                <a:sym typeface="Arial"/>
              </a:defRPr>
            </a:lvl1pPr>
            <a:lvl2pPr marL="914306" marR="0" lvl="1" indent="-228576"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460" marR="0" lvl="2" indent="-228576"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613" marR="0" lvl="3" indent="-228576"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5766" marR="0" lvl="4" indent="-228576"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2920" marR="0" lvl="5" indent="-228576"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072" marR="0" lvl="6" indent="-228576"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226" marR="0" lvl="7" indent="-228576"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379" marR="0" lvl="8" indent="-228576"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r>
              <a:rPr lang="en-US" dirty="0"/>
              <a:t>Click to Add Subtitle</a:t>
            </a:r>
            <a:endParaRPr dirty="0"/>
          </a:p>
        </p:txBody>
      </p:sp>
      <p:cxnSp>
        <p:nvCxnSpPr>
          <p:cNvPr id="649" name="Shape 649"/>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50" name="Shape 650"/>
          <p:cNvPicPr preferRelativeResize="0"/>
          <p:nvPr/>
        </p:nvPicPr>
        <p:blipFill rotWithShape="1">
          <a:blip r:embed="rId2">
            <a:alphaModFix/>
          </a:blip>
          <a:srcRect/>
          <a:stretch/>
        </p:blipFill>
        <p:spPr>
          <a:xfrm>
            <a:off x="490218" y="261705"/>
            <a:ext cx="711200" cy="232242"/>
          </a:xfrm>
          <a:prstGeom prst="rect">
            <a:avLst/>
          </a:prstGeom>
          <a:noFill/>
          <a:ln>
            <a:noFill/>
          </a:ln>
        </p:spPr>
      </p:pic>
      <p:cxnSp>
        <p:nvCxnSpPr>
          <p:cNvPr id="651" name="Shape 651"/>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cxnSp>
        <p:nvCxnSpPr>
          <p:cNvPr id="8" name="Shape 641">
            <a:extLst>
              <a:ext uri="{FF2B5EF4-FFF2-40B4-BE49-F238E27FC236}">
                <a16:creationId xmlns:a16="http://schemas.microsoft.com/office/drawing/2014/main" id="{9B20BA1B-887B-174C-8CB0-37B31B39113D}"/>
              </a:ext>
            </a:extLst>
          </p:cNvPr>
          <p:cNvCxnSpPr/>
          <p:nvPr/>
        </p:nvCxnSpPr>
        <p:spPr>
          <a:xfrm>
            <a:off x="1301145" y="368856"/>
            <a:ext cx="7842900" cy="0"/>
          </a:xfrm>
          <a:prstGeom prst="straightConnector1">
            <a:avLst/>
          </a:prstGeom>
          <a:noFill/>
          <a:ln w="38100" cap="flat" cmpd="sng">
            <a:solidFill>
              <a:schemeClr val="bg1"/>
            </a:solidFill>
            <a:prstDash val="solid"/>
            <a:miter lim="800000"/>
            <a:headEnd type="none" w="med" len="med"/>
            <a:tailEnd type="none" w="med" len="med"/>
          </a:ln>
        </p:spPr>
      </p:cxnSp>
      <p:pic>
        <p:nvPicPr>
          <p:cNvPr id="9" name="Shape 642">
            <a:extLst>
              <a:ext uri="{FF2B5EF4-FFF2-40B4-BE49-F238E27FC236}">
                <a16:creationId xmlns:a16="http://schemas.microsoft.com/office/drawing/2014/main" id="{13BCC4FB-204A-8745-BC9C-341852AB75B5}"/>
              </a:ext>
            </a:extLst>
          </p:cNvPr>
          <p:cNvPicPr preferRelativeResize="0"/>
          <p:nvPr/>
        </p:nvPicPr>
        <p:blipFill>
          <a:blip r:embed="rId3"/>
          <a:stretch>
            <a:fillRect/>
          </a:stretch>
        </p:blipFill>
        <p:spPr>
          <a:xfrm>
            <a:off x="490218" y="269828"/>
            <a:ext cx="711200" cy="198055"/>
          </a:xfrm>
          <a:prstGeom prst="rect">
            <a:avLst/>
          </a:prstGeom>
          <a:noFill/>
          <a:ln>
            <a:noFill/>
          </a:ln>
        </p:spPr>
      </p:pic>
      <p:cxnSp>
        <p:nvCxnSpPr>
          <p:cNvPr id="10" name="Shape 643">
            <a:extLst>
              <a:ext uri="{FF2B5EF4-FFF2-40B4-BE49-F238E27FC236}">
                <a16:creationId xmlns:a16="http://schemas.microsoft.com/office/drawing/2014/main" id="{6C972082-3B63-5443-BA2C-3601AA6CE345}"/>
              </a:ext>
            </a:extLst>
          </p:cNvPr>
          <p:cNvCxnSpPr/>
          <p:nvPr/>
        </p:nvCxnSpPr>
        <p:spPr>
          <a:xfrm>
            <a:off x="0" y="368856"/>
            <a:ext cx="371700" cy="0"/>
          </a:xfrm>
          <a:prstGeom prst="straightConnector1">
            <a:avLst/>
          </a:prstGeom>
          <a:noFill/>
          <a:ln w="38100" cap="flat" cmpd="sng">
            <a:solidFill>
              <a:schemeClr val="bg1"/>
            </a:solidFill>
            <a:prstDash val="solid"/>
            <a:miter lim="800000"/>
            <a:headEnd type="none" w="med" len="med"/>
            <a:tailEnd type="none" w="med" len="med"/>
          </a:ln>
        </p:spPr>
      </p:cxnSp>
      <p:cxnSp>
        <p:nvCxnSpPr>
          <p:cNvPr id="11" name="Shape 641">
            <a:extLst>
              <a:ext uri="{FF2B5EF4-FFF2-40B4-BE49-F238E27FC236}">
                <a16:creationId xmlns:a16="http://schemas.microsoft.com/office/drawing/2014/main" id="{88766948-B31C-AC46-BD49-7A210FA45BC8}"/>
              </a:ext>
            </a:extLst>
          </p:cNvPr>
          <p:cNvCxnSpPr/>
          <p:nvPr userDrawn="1"/>
        </p:nvCxnSpPr>
        <p:spPr>
          <a:xfrm>
            <a:off x="1301145" y="368856"/>
            <a:ext cx="7842900" cy="0"/>
          </a:xfrm>
          <a:prstGeom prst="straightConnector1">
            <a:avLst/>
          </a:prstGeom>
          <a:noFill/>
          <a:ln w="38100" cap="flat" cmpd="sng">
            <a:solidFill>
              <a:schemeClr val="bg1"/>
            </a:solidFill>
            <a:prstDash val="solid"/>
            <a:miter lim="800000"/>
            <a:headEnd type="none" w="med" len="med"/>
            <a:tailEnd type="none" w="med" len="med"/>
          </a:ln>
        </p:spPr>
      </p:cxnSp>
      <p:pic>
        <p:nvPicPr>
          <p:cNvPr id="12" name="Shape 642">
            <a:extLst>
              <a:ext uri="{FF2B5EF4-FFF2-40B4-BE49-F238E27FC236}">
                <a16:creationId xmlns:a16="http://schemas.microsoft.com/office/drawing/2014/main" id="{97781516-9DDB-B346-9BA4-A48471DD4D35}"/>
              </a:ext>
            </a:extLst>
          </p:cNvPr>
          <p:cNvPicPr preferRelativeResize="0"/>
          <p:nvPr userDrawn="1"/>
        </p:nvPicPr>
        <p:blipFill>
          <a:blip r:embed="rId3"/>
          <a:stretch>
            <a:fillRect/>
          </a:stretch>
        </p:blipFill>
        <p:spPr>
          <a:xfrm>
            <a:off x="490218" y="269828"/>
            <a:ext cx="711200" cy="198055"/>
          </a:xfrm>
          <a:prstGeom prst="rect">
            <a:avLst/>
          </a:prstGeom>
          <a:noFill/>
          <a:ln>
            <a:noFill/>
          </a:ln>
        </p:spPr>
      </p:pic>
      <p:cxnSp>
        <p:nvCxnSpPr>
          <p:cNvPr id="13" name="Shape 643">
            <a:extLst>
              <a:ext uri="{FF2B5EF4-FFF2-40B4-BE49-F238E27FC236}">
                <a16:creationId xmlns:a16="http://schemas.microsoft.com/office/drawing/2014/main" id="{C6F3FDED-D9DD-B348-9384-C4630989A30F}"/>
              </a:ext>
            </a:extLst>
          </p:cNvPr>
          <p:cNvCxnSpPr/>
          <p:nvPr userDrawn="1"/>
        </p:nvCxnSpPr>
        <p:spPr>
          <a:xfrm>
            <a:off x="0" y="368856"/>
            <a:ext cx="371700" cy="0"/>
          </a:xfrm>
          <a:prstGeom prst="straightConnector1">
            <a:avLst/>
          </a:prstGeom>
          <a:noFill/>
          <a:ln w="38100" cap="flat" cmpd="sng">
            <a:solidFill>
              <a:schemeClr val="bg1"/>
            </a:solidFill>
            <a:prstDash val="solid"/>
            <a:miter lim="800000"/>
            <a:headEnd type="none" w="med" len="med"/>
            <a:tailEnd type="none" w="med" len="med"/>
          </a:ln>
        </p:spPr>
      </p:cxnSp>
    </p:spTree>
    <p:extLst>
      <p:ext uri="{BB962C8B-B14F-4D97-AF65-F5344CB8AC3E}">
        <p14:creationId xmlns:p14="http://schemas.microsoft.com/office/powerpoint/2010/main" val="8183102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ransition Slide with Photo">
    <p:spTree>
      <p:nvGrpSpPr>
        <p:cNvPr id="1" name="Shape 619"/>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E6C539D-87AC-C042-872B-C6450B6A7FE5}"/>
              </a:ext>
            </a:extLst>
          </p:cNvPr>
          <p:cNvSpPr>
            <a:spLocks noGrp="1"/>
          </p:cNvSpPr>
          <p:nvPr>
            <p:ph type="pic" sz="quarter" idx="10"/>
          </p:nvPr>
        </p:nvSpPr>
        <p:spPr>
          <a:xfrm>
            <a:off x="-62507" y="0"/>
            <a:ext cx="9338221" cy="4939234"/>
          </a:xfrm>
        </p:spPr>
        <p:txBody>
          <a:bodyPr/>
          <a:lstStyle>
            <a:lvl1pPr marL="35715" indent="0">
              <a:buNone/>
              <a:defRPr/>
            </a:lvl1pPr>
          </a:lstStyle>
          <a:p>
            <a:r>
              <a:rPr lang="en-US"/>
              <a:t>Click icon to add picture</a:t>
            </a:r>
            <a:endParaRPr lang="en-US" dirty="0"/>
          </a:p>
        </p:txBody>
      </p:sp>
      <p:sp>
        <p:nvSpPr>
          <p:cNvPr id="626" name="Shape 626"/>
          <p:cNvSpPr/>
          <p:nvPr/>
        </p:nvSpPr>
        <p:spPr>
          <a:xfrm>
            <a:off x="0" y="4872039"/>
            <a:ext cx="9144000" cy="1986000"/>
          </a:xfrm>
          <a:prstGeom prst="rect">
            <a:avLst/>
          </a:prstGeom>
          <a:solidFill>
            <a:srgbClr val="0065A4"/>
          </a:solidFill>
          <a:ln>
            <a:noFill/>
          </a:ln>
        </p:spPr>
        <p:txBody>
          <a:bodyPr spcFirstLastPara="1" wrap="square" lIns="91425" tIns="45700" rIns="91425" bIns="45700" anchor="ctr" anchorCtr="0">
            <a:noAutofit/>
          </a:bodyPr>
          <a:lstStyle/>
          <a:p>
            <a:pPr marL="0" marR="0" lvl="0" indent="0" algn="ctr" defTabSz="302206"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20" name="Shape 620"/>
          <p:cNvSpPr/>
          <p:nvPr/>
        </p:nvSpPr>
        <p:spPr>
          <a:xfrm>
            <a:off x="0" y="4872039"/>
            <a:ext cx="9144000" cy="1986000"/>
          </a:xfrm>
          <a:prstGeom prst="rect">
            <a:avLst/>
          </a:prstGeom>
          <a:solidFill>
            <a:srgbClr val="0065A4"/>
          </a:solidFill>
          <a:ln>
            <a:noFill/>
          </a:ln>
        </p:spPr>
        <p:txBody>
          <a:bodyPr spcFirstLastPara="1" wrap="square" lIns="91425" tIns="45700" rIns="91425" bIns="45700" anchor="ctr" anchorCtr="0">
            <a:noAutofit/>
          </a:bodyPr>
          <a:lstStyle/>
          <a:p>
            <a:pPr marL="0" marR="0" lvl="0" indent="0" algn="ctr" defTabSz="302206"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cxnSp>
        <p:nvCxnSpPr>
          <p:cNvPr id="624" name="Shape 624"/>
          <p:cNvCxnSpPr/>
          <p:nvPr/>
        </p:nvCxnSpPr>
        <p:spPr>
          <a:xfrm>
            <a:off x="381928" y="5116967"/>
            <a:ext cx="0" cy="1450200"/>
          </a:xfrm>
          <a:prstGeom prst="straightConnector1">
            <a:avLst/>
          </a:prstGeom>
          <a:noFill/>
          <a:ln w="38100" cap="flat" cmpd="sng">
            <a:solidFill>
              <a:schemeClr val="lt1"/>
            </a:solidFill>
            <a:prstDash val="solid"/>
            <a:miter lim="800000"/>
            <a:headEnd type="none" w="med" len="med"/>
            <a:tailEnd type="none" w="med" len="med"/>
          </a:ln>
        </p:spPr>
      </p:cxnSp>
      <p:sp>
        <p:nvSpPr>
          <p:cNvPr id="625" name="Shape 625"/>
          <p:cNvSpPr txBox="1">
            <a:spLocks noGrp="1"/>
          </p:cNvSpPr>
          <p:nvPr>
            <p:ph type="subTitle" idx="1" hasCustomPrompt="1"/>
          </p:nvPr>
        </p:nvSpPr>
        <p:spPr>
          <a:xfrm>
            <a:off x="443320" y="5116967"/>
            <a:ext cx="8308499" cy="1450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30A2B6"/>
              </a:buClr>
              <a:buSzPts val="2200"/>
              <a:buFont typeface="Arial"/>
              <a:buNone/>
              <a:defRPr sz="4401" b="1" i="0" u="none" strike="noStrike" cap="none">
                <a:solidFill>
                  <a:schemeClr val="lt1"/>
                </a:solidFill>
                <a:latin typeface="+mj-lt"/>
                <a:ea typeface="Arial"/>
                <a:cs typeface="Arial"/>
                <a:sym typeface="Arial"/>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r>
              <a:rPr lang="en-US" dirty="0"/>
              <a:t>Click to Add Transition Title</a:t>
            </a:r>
            <a:endParaRPr dirty="0"/>
          </a:p>
        </p:txBody>
      </p:sp>
      <p:cxnSp>
        <p:nvCxnSpPr>
          <p:cNvPr id="629" name="Shape 629"/>
          <p:cNvCxnSpPr/>
          <p:nvPr/>
        </p:nvCxnSpPr>
        <p:spPr>
          <a:xfrm>
            <a:off x="381928" y="5116967"/>
            <a:ext cx="0" cy="1450200"/>
          </a:xfrm>
          <a:prstGeom prst="straightConnector1">
            <a:avLst/>
          </a:prstGeom>
          <a:noFill/>
          <a:ln w="38100" cap="flat" cmpd="sng">
            <a:solidFill>
              <a:schemeClr val="lt1"/>
            </a:solidFill>
            <a:prstDash val="solid"/>
            <a:miter lim="800000"/>
            <a:headEnd type="none" w="med" len="med"/>
            <a:tailEnd type="none" w="med" len="med"/>
          </a:ln>
        </p:spPr>
      </p:cxnSp>
    </p:spTree>
    <p:extLst>
      <p:ext uri="{BB962C8B-B14F-4D97-AF65-F5344CB8AC3E}">
        <p14:creationId xmlns:p14="http://schemas.microsoft.com/office/powerpoint/2010/main" val="10518632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hart with Pullout Number">
    <p:spTree>
      <p:nvGrpSpPr>
        <p:cNvPr id="1" name="Shape 652"/>
        <p:cNvGrpSpPr/>
        <p:nvPr/>
      </p:nvGrpSpPr>
      <p:grpSpPr>
        <a:xfrm>
          <a:off x="0" y="0"/>
          <a:ext cx="0" cy="0"/>
          <a:chOff x="0" y="0"/>
          <a:chExt cx="0" cy="0"/>
        </a:xfrm>
      </p:grpSpPr>
      <p:sp>
        <p:nvSpPr>
          <p:cNvPr id="653" name="Shape 653"/>
          <p:cNvSpPr txBox="1">
            <a:spLocks noGrp="1"/>
          </p:cNvSpPr>
          <p:nvPr>
            <p:ph type="body" idx="1"/>
          </p:nvPr>
        </p:nvSpPr>
        <p:spPr>
          <a:xfrm>
            <a:off x="425450" y="3636963"/>
            <a:ext cx="3846600" cy="208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30A2B6"/>
              </a:buClr>
              <a:buSzPts val="2800"/>
              <a:buFont typeface="Arial"/>
              <a:buNone/>
              <a:defRPr sz="2800" b="0" i="0" u="none" strike="noStrike" cap="none">
                <a:solidFill>
                  <a:schemeClr val="dk1"/>
                </a:solidFill>
                <a:latin typeface="+mn-lt"/>
                <a:ea typeface="Arial"/>
                <a:cs typeface="Arial"/>
                <a:sym typeface="Arial"/>
              </a:defRPr>
            </a:lvl1pPr>
            <a:lvl2pPr marL="914306" marR="0" lvl="1" indent="-228576"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460" marR="0" lvl="2" indent="-22857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613" marR="0" lvl="3" indent="-228576"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5766" marR="0" lvl="4" indent="-228576"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654" name="Shape 654"/>
          <p:cNvSpPr txBox="1">
            <a:spLocks noGrp="1"/>
          </p:cNvSpPr>
          <p:nvPr>
            <p:ph type="body" idx="2" hasCustomPrompt="1"/>
          </p:nvPr>
        </p:nvSpPr>
        <p:spPr>
          <a:xfrm>
            <a:off x="425450" y="2184400"/>
            <a:ext cx="3846600" cy="1097100"/>
          </a:xfrm>
          <a:prstGeom prst="rect">
            <a:avLst/>
          </a:prstGeom>
          <a:noFill/>
          <a:ln>
            <a:noFill/>
          </a:ln>
        </p:spPr>
        <p:txBody>
          <a:bodyPr spcFirstLastPara="1" wrap="square" lIns="91425" tIns="91425" rIns="91425" bIns="91425" anchor="t" anchorCtr="0"/>
          <a:lstStyle>
            <a:lvl1pPr marL="457154" marR="0" lvl="0" indent="-228576" algn="ctr" rtl="0">
              <a:lnSpc>
                <a:spcPct val="90000"/>
              </a:lnSpc>
              <a:spcBef>
                <a:spcPts val="1000"/>
              </a:spcBef>
              <a:spcAft>
                <a:spcPts val="0"/>
              </a:spcAft>
              <a:buClr>
                <a:srgbClr val="30A2B6"/>
              </a:buClr>
              <a:buSzPts val="7200"/>
              <a:buFont typeface="Arial"/>
              <a:buNone/>
              <a:defRPr sz="7200" b="1" i="0" u="none" strike="noStrike" cap="none">
                <a:solidFill>
                  <a:schemeClr val="lt2"/>
                </a:solidFill>
                <a:latin typeface="+mj-lt"/>
                <a:ea typeface="Arial"/>
                <a:cs typeface="Arial"/>
                <a:sym typeface="Arial"/>
              </a:defRPr>
            </a:lvl1pPr>
            <a:lvl2pPr marL="914306" marR="0" lvl="1" indent="-228576" algn="l" rtl="0">
              <a:lnSpc>
                <a:spcPct val="90000"/>
              </a:lnSpc>
              <a:spcBef>
                <a:spcPts val="500"/>
              </a:spcBef>
              <a:spcAft>
                <a:spcPts val="0"/>
              </a:spcAft>
              <a:buClr>
                <a:schemeClr val="lt2"/>
              </a:buClr>
              <a:buSzPts val="2400"/>
              <a:buFont typeface="Arial"/>
              <a:buNone/>
              <a:defRPr sz="2400" b="1" i="0" u="none" strike="noStrike" cap="none">
                <a:solidFill>
                  <a:schemeClr val="lt2"/>
                </a:solidFill>
                <a:latin typeface="Arial"/>
                <a:ea typeface="Arial"/>
                <a:cs typeface="Arial"/>
                <a:sym typeface="Arial"/>
              </a:defRPr>
            </a:lvl2pPr>
            <a:lvl3pPr marL="1371460" marR="0" lvl="2" indent="-228576" algn="l" rtl="0">
              <a:lnSpc>
                <a:spcPct val="90000"/>
              </a:lnSpc>
              <a:spcBef>
                <a:spcPts val="500"/>
              </a:spcBef>
              <a:spcAft>
                <a:spcPts val="0"/>
              </a:spcAft>
              <a:buClr>
                <a:schemeClr val="lt2"/>
              </a:buClr>
              <a:buSzPts val="2000"/>
              <a:buFont typeface="Arial"/>
              <a:buNone/>
              <a:defRPr sz="2000" b="1" i="0" u="none" strike="noStrike" cap="none">
                <a:solidFill>
                  <a:schemeClr val="lt2"/>
                </a:solidFill>
                <a:latin typeface="Arial"/>
                <a:ea typeface="Arial"/>
                <a:cs typeface="Arial"/>
                <a:sym typeface="Arial"/>
              </a:defRPr>
            </a:lvl3pPr>
            <a:lvl4pPr marL="1828613" marR="0" lvl="3" indent="-228576" algn="l" rtl="0">
              <a:lnSpc>
                <a:spcPct val="90000"/>
              </a:lnSpc>
              <a:spcBef>
                <a:spcPts val="500"/>
              </a:spcBef>
              <a:spcAft>
                <a:spcPts val="0"/>
              </a:spcAft>
              <a:buClr>
                <a:schemeClr val="lt2"/>
              </a:buClr>
              <a:buSzPts val="1800"/>
              <a:buFont typeface="Arial"/>
              <a:buNone/>
              <a:defRPr sz="1800" b="1" i="0" u="none" strike="noStrike" cap="none">
                <a:solidFill>
                  <a:schemeClr val="lt2"/>
                </a:solidFill>
                <a:latin typeface="Arial"/>
                <a:ea typeface="Arial"/>
                <a:cs typeface="Arial"/>
                <a:sym typeface="Arial"/>
              </a:defRPr>
            </a:lvl4pPr>
            <a:lvl5pPr marL="2285766" marR="0" lvl="4" indent="-228576" algn="l" rtl="0">
              <a:lnSpc>
                <a:spcPct val="90000"/>
              </a:lnSpc>
              <a:spcBef>
                <a:spcPts val="500"/>
              </a:spcBef>
              <a:spcAft>
                <a:spcPts val="0"/>
              </a:spcAft>
              <a:buClr>
                <a:schemeClr val="lt2"/>
              </a:buClr>
              <a:buSzPts val="1800"/>
              <a:buFont typeface="Arial"/>
              <a:buNone/>
              <a:defRPr sz="1800" b="1" i="0" u="none" strike="noStrike" cap="none">
                <a:solidFill>
                  <a:schemeClr val="lt2"/>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dirty="0"/>
              <a:t>##</a:t>
            </a:r>
            <a:endParaRPr dirty="0"/>
          </a:p>
        </p:txBody>
      </p:sp>
      <p:sp>
        <p:nvSpPr>
          <p:cNvPr id="655" name="Shape 655"/>
          <p:cNvSpPr txBox="1">
            <a:spLocks noGrp="1"/>
          </p:cNvSpPr>
          <p:nvPr>
            <p:ph type="title"/>
          </p:nvPr>
        </p:nvSpPr>
        <p:spPr>
          <a:xfrm>
            <a:off x="424952" y="760142"/>
            <a:ext cx="8326800" cy="1862035"/>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mj-lt"/>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r>
              <a:rPr lang="en-US"/>
              <a:t>Click to edit Master title style</a:t>
            </a:r>
            <a:endParaRPr dirty="0"/>
          </a:p>
        </p:txBody>
      </p:sp>
      <p:sp>
        <p:nvSpPr>
          <p:cNvPr id="656" name="Shape 656"/>
          <p:cNvSpPr txBox="1">
            <a:spLocks noGrp="1"/>
          </p:cNvSpPr>
          <p:nvPr>
            <p:ph type="body" idx="3"/>
          </p:nvPr>
        </p:nvSpPr>
        <p:spPr>
          <a:xfrm>
            <a:off x="424953" y="6418474"/>
            <a:ext cx="8326800" cy="3648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1000"/>
              <a:buFont typeface="Arial"/>
              <a:buNone/>
              <a:defRPr sz="1000" b="0" i="0" u="none" strike="noStrike" cap="none">
                <a:solidFill>
                  <a:schemeClr val="dk1"/>
                </a:solidFill>
                <a:latin typeface="+mn-lt"/>
                <a:ea typeface="Arial"/>
                <a:cs typeface="Arial"/>
                <a:sym typeface="Arial"/>
              </a:defRPr>
            </a:lvl1pPr>
            <a:lvl2pPr marL="914306" marR="0" lvl="1"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460" marR="0" lvl="2"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613" marR="0" lvl="3"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5766" marR="0" lvl="4"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657" name="Shape 657"/>
          <p:cNvSpPr>
            <a:spLocks noGrp="1"/>
          </p:cNvSpPr>
          <p:nvPr>
            <p:ph type="chart" idx="4"/>
          </p:nvPr>
        </p:nvSpPr>
        <p:spPr>
          <a:xfrm>
            <a:off x="4716464" y="1476375"/>
            <a:ext cx="4035300" cy="4819500"/>
          </a:xfrm>
          <a:prstGeom prst="rect">
            <a:avLst/>
          </a:prstGeom>
          <a:noFill/>
          <a:ln>
            <a:noFill/>
          </a:ln>
        </p:spPr>
        <p:txBody>
          <a:bodyPr spcFirstLastPara="1" wrap="square" lIns="91425" tIns="91425" rIns="91425" bIns="91425" anchor="t" anchorCtr="0"/>
          <a:lstStyle>
            <a:lvl1pPr marL="35715" marR="0" lvl="0" indent="0" algn="l" rtl="0">
              <a:lnSpc>
                <a:spcPct val="90000"/>
              </a:lnSpc>
              <a:spcBef>
                <a:spcPts val="1000"/>
              </a:spcBef>
              <a:spcAft>
                <a:spcPts val="0"/>
              </a:spcAft>
              <a:buClr>
                <a:srgbClr val="30A2B6"/>
              </a:buClr>
              <a:buSzPts val="2800"/>
              <a:buFont typeface="Arial"/>
              <a:buNone/>
              <a:defRPr sz="2800" b="0" i="0" u="none" strike="noStrike" cap="none">
                <a:solidFill>
                  <a:schemeClr val="dk1"/>
                </a:solidFill>
                <a:latin typeface="+mn-lt"/>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t>Click icon to add chart</a:t>
            </a:r>
            <a:endParaRPr dirty="0"/>
          </a:p>
        </p:txBody>
      </p:sp>
      <p:cxnSp>
        <p:nvCxnSpPr>
          <p:cNvPr id="658" name="Shape 658"/>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59" name="Shape 659"/>
          <p:cNvPicPr preferRelativeResize="0"/>
          <p:nvPr/>
        </p:nvPicPr>
        <p:blipFill rotWithShape="1">
          <a:blip r:embed="rId2">
            <a:alphaModFix/>
          </a:blip>
          <a:srcRect/>
          <a:stretch/>
        </p:blipFill>
        <p:spPr>
          <a:xfrm>
            <a:off x="490218" y="261705"/>
            <a:ext cx="711200" cy="232242"/>
          </a:xfrm>
          <a:prstGeom prst="rect">
            <a:avLst/>
          </a:prstGeom>
          <a:noFill/>
          <a:ln>
            <a:noFill/>
          </a:ln>
        </p:spPr>
      </p:pic>
      <p:cxnSp>
        <p:nvCxnSpPr>
          <p:cNvPr id="660" name="Shape 660"/>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spTree>
    <p:extLst>
      <p:ext uri="{BB962C8B-B14F-4D97-AF65-F5344CB8AC3E}">
        <p14:creationId xmlns:p14="http://schemas.microsoft.com/office/powerpoint/2010/main" val="7749447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hart &amp; Title - Vertical">
    <p:spTree>
      <p:nvGrpSpPr>
        <p:cNvPr id="1" name="Shape 661"/>
        <p:cNvGrpSpPr/>
        <p:nvPr/>
      </p:nvGrpSpPr>
      <p:grpSpPr>
        <a:xfrm>
          <a:off x="0" y="0"/>
          <a:ext cx="0" cy="0"/>
          <a:chOff x="0" y="0"/>
          <a:chExt cx="0" cy="0"/>
        </a:xfrm>
      </p:grpSpPr>
      <p:sp>
        <p:nvSpPr>
          <p:cNvPr id="662" name="Shape 662"/>
          <p:cNvSpPr txBox="1">
            <a:spLocks noGrp="1"/>
          </p:cNvSpPr>
          <p:nvPr>
            <p:ph type="title"/>
          </p:nvPr>
        </p:nvSpPr>
        <p:spPr>
          <a:xfrm>
            <a:off x="424953" y="610068"/>
            <a:ext cx="2246700" cy="576705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800"/>
              <a:buFont typeface="Arial"/>
              <a:buNone/>
              <a:defRPr sz="3199" b="1" i="0" u="none" strike="noStrike" cap="none">
                <a:solidFill>
                  <a:schemeClr val="dk1"/>
                </a:solidFill>
                <a:latin typeface="+mj-lt"/>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r>
              <a:rPr lang="en-US"/>
              <a:t>Click to edit Master title style</a:t>
            </a:r>
            <a:endParaRPr dirty="0"/>
          </a:p>
        </p:txBody>
      </p:sp>
      <p:sp>
        <p:nvSpPr>
          <p:cNvPr id="663" name="Shape 663"/>
          <p:cNvSpPr>
            <a:spLocks noGrp="1"/>
          </p:cNvSpPr>
          <p:nvPr>
            <p:ph type="chart" idx="2"/>
          </p:nvPr>
        </p:nvSpPr>
        <p:spPr>
          <a:xfrm>
            <a:off x="2814639" y="627018"/>
            <a:ext cx="6133500" cy="5750100"/>
          </a:xfrm>
          <a:prstGeom prst="rect">
            <a:avLst/>
          </a:prstGeom>
          <a:noFill/>
          <a:ln>
            <a:noFill/>
          </a:ln>
        </p:spPr>
        <p:txBody>
          <a:bodyPr spcFirstLastPara="1" wrap="square" lIns="91425" tIns="91425" rIns="91425" bIns="91425" anchor="t" anchorCtr="0"/>
          <a:lstStyle>
            <a:lvl1pPr marL="35715" marR="0" lvl="0" indent="0" algn="l" rtl="0">
              <a:lnSpc>
                <a:spcPct val="90000"/>
              </a:lnSpc>
              <a:spcBef>
                <a:spcPts val="1000"/>
              </a:spcBef>
              <a:spcAft>
                <a:spcPts val="0"/>
              </a:spcAft>
              <a:buClr>
                <a:srgbClr val="30A2B6"/>
              </a:buClr>
              <a:buSzPts val="2800"/>
              <a:buFont typeface="Arial"/>
              <a:buNone/>
              <a:defRPr sz="2800" b="0" i="0" u="none" strike="noStrike" cap="none">
                <a:solidFill>
                  <a:schemeClr val="dk1"/>
                </a:solidFill>
                <a:latin typeface="+mn-lt"/>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t>Click icon to add chart</a:t>
            </a:r>
            <a:endParaRPr dirty="0"/>
          </a:p>
        </p:txBody>
      </p:sp>
      <p:sp>
        <p:nvSpPr>
          <p:cNvPr id="664" name="Shape 664"/>
          <p:cNvSpPr txBox="1">
            <a:spLocks noGrp="1"/>
          </p:cNvSpPr>
          <p:nvPr>
            <p:ph type="body" idx="1"/>
          </p:nvPr>
        </p:nvSpPr>
        <p:spPr>
          <a:xfrm>
            <a:off x="424953" y="6418474"/>
            <a:ext cx="8326800" cy="3648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30A2B6"/>
              </a:buClr>
              <a:buSzPts val="1000"/>
              <a:buFont typeface="Arial"/>
              <a:buNone/>
              <a:defRPr sz="1000" b="0" i="0" u="none" strike="noStrike" cap="none">
                <a:solidFill>
                  <a:schemeClr val="dk1"/>
                </a:solidFill>
                <a:latin typeface="+mn-lt"/>
                <a:ea typeface="Arial"/>
                <a:cs typeface="Arial"/>
                <a:sym typeface="Arial"/>
              </a:defRPr>
            </a:lvl1pPr>
            <a:lvl2pPr marL="914306" marR="0" lvl="1"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460" marR="0" lvl="2"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613" marR="0" lvl="3"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5766" marR="0" lvl="4"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2920" marR="0" lvl="5"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072" marR="0" lvl="6"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226" marR="0" lvl="7"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379" marR="0" lvl="8" indent="-34286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lvl="0"/>
            <a:r>
              <a:rPr lang="en-US"/>
              <a:t>Edit Master text styles</a:t>
            </a:r>
          </a:p>
        </p:txBody>
      </p:sp>
      <p:cxnSp>
        <p:nvCxnSpPr>
          <p:cNvPr id="665" name="Shape 665"/>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66" name="Shape 666"/>
          <p:cNvPicPr preferRelativeResize="0"/>
          <p:nvPr/>
        </p:nvPicPr>
        <p:blipFill rotWithShape="1">
          <a:blip r:embed="rId2">
            <a:alphaModFix/>
          </a:blip>
          <a:srcRect/>
          <a:stretch/>
        </p:blipFill>
        <p:spPr>
          <a:xfrm>
            <a:off x="490218" y="261705"/>
            <a:ext cx="711200" cy="232242"/>
          </a:xfrm>
          <a:prstGeom prst="rect">
            <a:avLst/>
          </a:prstGeom>
          <a:noFill/>
          <a:ln>
            <a:noFill/>
          </a:ln>
        </p:spPr>
      </p:pic>
      <p:cxnSp>
        <p:nvCxnSpPr>
          <p:cNvPr id="667" name="Shape 667"/>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spTree>
    <p:extLst>
      <p:ext uri="{BB962C8B-B14F-4D97-AF65-F5344CB8AC3E}">
        <p14:creationId xmlns:p14="http://schemas.microsoft.com/office/powerpoint/2010/main" val="41864002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Pull Quote">
    <p:spTree>
      <p:nvGrpSpPr>
        <p:cNvPr id="1" name="Shape 668"/>
        <p:cNvGrpSpPr/>
        <p:nvPr/>
      </p:nvGrpSpPr>
      <p:grpSpPr>
        <a:xfrm>
          <a:off x="0" y="0"/>
          <a:ext cx="0" cy="0"/>
          <a:chOff x="0" y="0"/>
          <a:chExt cx="0" cy="0"/>
        </a:xfrm>
      </p:grpSpPr>
      <p:sp>
        <p:nvSpPr>
          <p:cNvPr id="669" name="Shape 669"/>
          <p:cNvSpPr txBox="1">
            <a:spLocks noGrp="1"/>
          </p:cNvSpPr>
          <p:nvPr>
            <p:ph type="title"/>
          </p:nvPr>
        </p:nvSpPr>
        <p:spPr>
          <a:xfrm>
            <a:off x="3415902" y="3093209"/>
            <a:ext cx="4985100" cy="9786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mj-lt"/>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r>
              <a:rPr lang="en-US"/>
              <a:t>Click to edit Master title style</a:t>
            </a:r>
            <a:endParaRPr dirty="0"/>
          </a:p>
        </p:txBody>
      </p:sp>
      <p:sp>
        <p:nvSpPr>
          <p:cNvPr id="670" name="Shape 670"/>
          <p:cNvSpPr txBox="1">
            <a:spLocks noGrp="1"/>
          </p:cNvSpPr>
          <p:nvPr>
            <p:ph type="body" idx="1"/>
          </p:nvPr>
        </p:nvSpPr>
        <p:spPr>
          <a:xfrm>
            <a:off x="3415901" y="4436811"/>
            <a:ext cx="4985100" cy="16068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30A2B6"/>
              </a:buClr>
              <a:buSzPts val="1600"/>
              <a:buFont typeface="Arial"/>
              <a:buNone/>
              <a:defRPr sz="1600" b="0" i="0" u="none" strike="noStrike" cap="none">
                <a:solidFill>
                  <a:schemeClr val="dk1"/>
                </a:solidFill>
                <a:latin typeface="+mn-lt"/>
                <a:ea typeface="Arial"/>
                <a:cs typeface="Arial"/>
                <a:sym typeface="Arial"/>
              </a:defRPr>
            </a:lvl1pPr>
            <a:lvl2pPr marL="914306" marR="0" lvl="1" indent="-228576"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460" marR="0" lvl="2" indent="-228576"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613" marR="0" lvl="3"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5766" marR="0" lvl="4"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2920" marR="0" lvl="5"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072" marR="0" lvl="6"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226" marR="0" lvl="7"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379" marR="0" lvl="8" indent="-228576"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lvl="0"/>
            <a:r>
              <a:rPr lang="en-US"/>
              <a:t>Edit Master text styles</a:t>
            </a:r>
          </a:p>
        </p:txBody>
      </p:sp>
      <p:pic>
        <p:nvPicPr>
          <p:cNvPr id="671" name="Shape 671"/>
          <p:cNvPicPr preferRelativeResize="0"/>
          <p:nvPr/>
        </p:nvPicPr>
        <p:blipFill rotWithShape="1">
          <a:blip r:embed="rId2">
            <a:alphaModFix/>
          </a:blip>
          <a:srcRect/>
          <a:stretch/>
        </p:blipFill>
        <p:spPr>
          <a:xfrm>
            <a:off x="563429" y="1294274"/>
            <a:ext cx="1475430" cy="1475430"/>
          </a:xfrm>
          <a:prstGeom prst="rect">
            <a:avLst/>
          </a:prstGeom>
          <a:noFill/>
          <a:ln>
            <a:noFill/>
          </a:ln>
        </p:spPr>
      </p:pic>
      <p:cxnSp>
        <p:nvCxnSpPr>
          <p:cNvPr id="672" name="Shape 672"/>
          <p:cNvCxnSpPr/>
          <p:nvPr/>
        </p:nvCxnSpPr>
        <p:spPr>
          <a:xfrm>
            <a:off x="1301145" y="377826"/>
            <a:ext cx="7842900" cy="0"/>
          </a:xfrm>
          <a:prstGeom prst="straightConnector1">
            <a:avLst/>
          </a:prstGeom>
          <a:noFill/>
          <a:ln w="38100" cap="flat" cmpd="sng">
            <a:solidFill>
              <a:srgbClr val="0065A4"/>
            </a:solidFill>
            <a:prstDash val="solid"/>
            <a:miter lim="800000"/>
            <a:headEnd type="none" w="med" len="med"/>
            <a:tailEnd type="none" w="med" len="med"/>
          </a:ln>
        </p:spPr>
      </p:cxnSp>
      <p:pic>
        <p:nvPicPr>
          <p:cNvPr id="673" name="Shape 673"/>
          <p:cNvPicPr preferRelativeResize="0"/>
          <p:nvPr/>
        </p:nvPicPr>
        <p:blipFill rotWithShape="1">
          <a:blip r:embed="rId3">
            <a:alphaModFix/>
          </a:blip>
          <a:srcRect/>
          <a:stretch/>
        </p:blipFill>
        <p:spPr>
          <a:xfrm>
            <a:off x="490218" y="261705"/>
            <a:ext cx="711200" cy="232242"/>
          </a:xfrm>
          <a:prstGeom prst="rect">
            <a:avLst/>
          </a:prstGeom>
          <a:noFill/>
          <a:ln>
            <a:noFill/>
          </a:ln>
        </p:spPr>
      </p:pic>
      <p:cxnSp>
        <p:nvCxnSpPr>
          <p:cNvPr id="674" name="Shape 674"/>
          <p:cNvCxnSpPr/>
          <p:nvPr/>
        </p:nvCxnSpPr>
        <p:spPr>
          <a:xfrm>
            <a:off x="0" y="377826"/>
            <a:ext cx="371700" cy="0"/>
          </a:xfrm>
          <a:prstGeom prst="straightConnector1">
            <a:avLst/>
          </a:prstGeom>
          <a:noFill/>
          <a:ln w="38100" cap="flat" cmpd="sng">
            <a:solidFill>
              <a:srgbClr val="0065A4"/>
            </a:solidFill>
            <a:prstDash val="solid"/>
            <a:miter lim="800000"/>
            <a:headEnd type="none" w="med" len="med"/>
            <a:tailEnd type="none" w="med" len="med"/>
          </a:ln>
        </p:spPr>
      </p:cxnSp>
    </p:spTree>
    <p:extLst>
      <p:ext uri="{BB962C8B-B14F-4D97-AF65-F5344CB8AC3E}">
        <p14:creationId xmlns:p14="http://schemas.microsoft.com/office/powerpoint/2010/main" val="2157192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www.inquiry2improvement.com/" TargetMode="Externa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theme" Target="../theme/theme4.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theme" Target="../theme/theme5.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theme" Target="../theme/theme6.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6" Type="http://schemas.openxmlformats.org/officeDocument/2006/relationships/image" Target="../media/image3.png"/><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image" Target="../media/image2.jpg"/><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theme" Target="../theme/theme8.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17863"/>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1800777"/>
            <a:ext cx="7680960" cy="40469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780426" y="6388161"/>
            <a:ext cx="1097280" cy="274320"/>
          </a:xfrm>
          <a:prstGeom prst="rect">
            <a:avLst/>
          </a:prstGeom>
        </p:spPr>
        <p:txBody>
          <a:bodyPr vert="horz" lIns="91440" tIns="45720" rIns="91440" bIns="45720" rtlCol="0" anchor="b"/>
          <a:lstStyle>
            <a:lvl1pPr algn="r">
              <a:defRPr sz="1200" b="1">
                <a:solidFill>
                  <a:schemeClr val="tx2">
                    <a:lumMod val="25000"/>
                  </a:schemeClr>
                </a:solidFill>
              </a:defRPr>
            </a:lvl1pPr>
          </a:lstStyle>
          <a:p>
            <a:pPr fontAlgn="base">
              <a:spcBef>
                <a:spcPct val="0"/>
              </a:spcBef>
              <a:spcAft>
                <a:spcPct val="0"/>
              </a:spcAft>
            </a:pPr>
            <a:fld id="{CA8C28C9-49BD-154E-81F1-36BC551BC087}" type="slidenum">
              <a:rPr lang="en-US" smtClean="0">
                <a:solidFill>
                  <a:srgbClr val="E3DED1">
                    <a:lumMod val="25000"/>
                  </a:srgbClr>
                </a:solidFill>
                <a:latin typeface="Arial" pitchFamily="34" charset="0"/>
                <a:cs typeface="Arial" pitchFamily="34" charset="0"/>
              </a:rPr>
              <a:pPr fontAlgn="base">
                <a:spcBef>
                  <a:spcPct val="0"/>
                </a:spcBef>
                <a:spcAft>
                  <a:spcPct val="0"/>
                </a:spcAft>
              </a:pPr>
              <a:t>‹#›</a:t>
            </a:fld>
            <a:endParaRPr lang="en-US" dirty="0">
              <a:solidFill>
                <a:srgbClr val="E3DED1">
                  <a:lumMod val="25000"/>
                </a:srgbClr>
              </a:solidFill>
              <a:latin typeface="Arial" pitchFamily="34" charset="0"/>
              <a:cs typeface="Arial" pitchFamily="34" charset="0"/>
            </a:endParaRPr>
          </a:p>
        </p:txBody>
      </p:sp>
      <p:pic>
        <p:nvPicPr>
          <p:cNvPr id="10" name="Picture 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07705" y="6201697"/>
            <a:ext cx="339227" cy="593648"/>
          </a:xfrm>
          <a:prstGeom prst="rect">
            <a:avLst/>
          </a:prstGeom>
        </p:spPr>
      </p:pic>
      <p:sp>
        <p:nvSpPr>
          <p:cNvPr id="8" name="Rectangle 7"/>
          <p:cNvSpPr/>
          <p:nvPr/>
        </p:nvSpPr>
        <p:spPr>
          <a:xfrm>
            <a:off x="4704268" y="6390406"/>
            <a:ext cx="1936363" cy="276999"/>
          </a:xfrm>
          <a:prstGeom prst="rect">
            <a:avLst/>
          </a:prstGeom>
        </p:spPr>
        <p:txBody>
          <a:bodyPr wrap="none">
            <a:spAutoFit/>
          </a:bodyPr>
          <a:lstStyle/>
          <a:p>
            <a:pPr algn="ctr" defTabSz="457200">
              <a:defRPr/>
            </a:pPr>
            <a:r>
              <a:rPr lang="en-US" sz="1200" b="1" spc="100" dirty="0">
                <a:solidFill>
                  <a:srgbClr val="E3DED1">
                    <a:lumMod val="25000"/>
                  </a:srgbClr>
                </a:solidFill>
                <a:latin typeface="Calibri" panose="020F0502020204030204" pitchFamily="34" charset="0"/>
                <a:cs typeface="Arial" pitchFamily="34" charset="0"/>
                <a:hlinkClick r:id="rId17"/>
              </a:rPr>
              <a:t>www.ncii-improve.com</a:t>
            </a:r>
            <a:endParaRPr lang="en-US" b="1" spc="100" dirty="0">
              <a:solidFill>
                <a:srgbClr val="E3DED1">
                  <a:lumMod val="25000"/>
                </a:srgbClr>
              </a:solidFill>
              <a:latin typeface="Calibri" panose="020F0502020204030204" pitchFamily="34" charset="0"/>
              <a:cs typeface="Arial" pitchFamily="34" charset="0"/>
            </a:endParaRPr>
          </a:p>
        </p:txBody>
      </p:sp>
      <p:sp>
        <p:nvSpPr>
          <p:cNvPr id="11" name="Rectangle 10"/>
          <p:cNvSpPr/>
          <p:nvPr/>
        </p:nvSpPr>
        <p:spPr>
          <a:xfrm>
            <a:off x="545319" y="6397780"/>
            <a:ext cx="3477042" cy="276999"/>
          </a:xfrm>
          <a:prstGeom prst="rect">
            <a:avLst/>
          </a:prstGeom>
        </p:spPr>
        <p:txBody>
          <a:bodyPr wrap="none">
            <a:spAutoFit/>
          </a:bodyPr>
          <a:lstStyle/>
          <a:p>
            <a:pPr algn="ctr" defTabSz="457200">
              <a:defRPr/>
            </a:pPr>
            <a:r>
              <a:rPr lang="en-US" sz="1200" b="1" spc="100" dirty="0">
                <a:solidFill>
                  <a:srgbClr val="E3DED1">
                    <a:lumMod val="25000"/>
                  </a:srgbClr>
                </a:solidFill>
                <a:latin typeface="Calibri" panose="020F0502020204030204" pitchFamily="34" charset="0"/>
                <a:cs typeface="Arial" pitchFamily="34" charset="0"/>
              </a:rPr>
              <a:t>National Center for Inquiry &amp; Improvement</a:t>
            </a:r>
            <a:endParaRPr lang="en-US" b="1" spc="100" dirty="0">
              <a:solidFill>
                <a:srgbClr val="E3DED1">
                  <a:lumMod val="25000"/>
                </a:srgbClr>
              </a:solidFill>
              <a:latin typeface="Calibri" panose="020F0502020204030204" pitchFamily="34" charset="0"/>
              <a:cs typeface="Arial" pitchFamily="34" charset="0"/>
            </a:endParaRPr>
          </a:p>
        </p:txBody>
      </p:sp>
      <p:sp>
        <p:nvSpPr>
          <p:cNvPr id="13" name="Footer Placeholder 2"/>
          <p:cNvSpPr txBox="1">
            <a:spLocks/>
          </p:cNvSpPr>
          <p:nvPr userDrawn="1"/>
        </p:nvSpPr>
        <p:spPr>
          <a:xfrm>
            <a:off x="1219200" y="6551551"/>
            <a:ext cx="6553200" cy="270165"/>
          </a:xfrm>
          <a:prstGeom prst="rect">
            <a:avLst/>
          </a:prstGeom>
        </p:spPr>
        <p:txBody>
          <a:bodyPr vert="horz"/>
          <a:lstStyle>
            <a:defPPr>
              <a:defRPr lang="en-US"/>
            </a:defPPr>
            <a:lvl1pPr algn="l" rtl="0" eaLnBrk="1" fontAlgn="auto" latinLnBrk="0" hangingPunct="1">
              <a:spcBef>
                <a:spcPts val="0"/>
              </a:spcBef>
              <a:spcAft>
                <a:spcPts val="0"/>
              </a:spcAft>
              <a:defRPr kumimoji="0" sz="1200" b="1" i="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b="0" dirty="0">
              <a:solidFill>
                <a:srgbClr val="595959"/>
              </a:solidFill>
            </a:endParaRPr>
          </a:p>
        </p:txBody>
      </p:sp>
    </p:spTree>
    <p:extLst>
      <p:ext uri="{BB962C8B-B14F-4D97-AF65-F5344CB8AC3E}">
        <p14:creationId xmlns:p14="http://schemas.microsoft.com/office/powerpoint/2010/main" val="2469466301"/>
      </p:ext>
    </p:extLst>
  </p:cSld>
  <p:clrMap bg1="dk1" tx1="lt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ransition>
    <p:dissolve/>
  </p:transition>
  <p:hf hdr="0" ftr="0" dt="0"/>
  <p:txStyles>
    <p:titleStyle>
      <a:lvl1pPr algn="l" defTabSz="914400" rtl="0" eaLnBrk="1" latinLnBrk="0" hangingPunct="1">
        <a:lnSpc>
          <a:spcPct val="90000"/>
        </a:lnSpc>
        <a:spcBef>
          <a:spcPct val="0"/>
        </a:spcBef>
        <a:buNone/>
        <a:defRPr lang="en-US" sz="4000" b="1" kern="1200" cap="none" spc="0" baseline="0" dirty="0">
          <a:solidFill>
            <a:schemeClr val="tx1"/>
          </a:solidFill>
          <a:effectLst>
            <a:outerShdw blurRad="50800" dist="25400" dir="5400000" algn="tl">
              <a:schemeClr val="accent4">
                <a:lumMod val="50000"/>
                <a:alpha val="42000"/>
              </a:schemeClr>
            </a:outerShdw>
          </a:effectLst>
          <a:latin typeface="Calibri" panose="020F0502020204030204" pitchFamily="34" charset="0"/>
          <a:ea typeface="+mn-ea"/>
          <a:cs typeface="+mn-cs"/>
        </a:defRPr>
      </a:lvl1pPr>
    </p:titleStyle>
    <p:bodyStyle>
      <a:lvl1pPr marL="182880" indent="-182880" algn="l" defTabSz="914400" rtl="0" eaLnBrk="1" latinLnBrk="0" hangingPunct="1">
        <a:lnSpc>
          <a:spcPct val="100000"/>
        </a:lnSpc>
        <a:spcBef>
          <a:spcPts val="900"/>
        </a:spcBef>
        <a:spcAft>
          <a:spcPts val="0"/>
        </a:spcAft>
        <a:buClr>
          <a:srgbClr val="FFFF66"/>
        </a:buClr>
        <a:buFont typeface="Arial" panose="020B0604020202020204" pitchFamily="34" charset="0"/>
        <a:buChar char="•"/>
        <a:defRPr sz="2800" b="1" kern="1200">
          <a:solidFill>
            <a:srgbClr val="2C7D88"/>
          </a:solidFill>
          <a:latin typeface="Calibri" panose="020F0502020204030204" pitchFamily="34" charset="0"/>
          <a:ea typeface="+mn-ea"/>
          <a:cs typeface="+mn-cs"/>
        </a:defRPr>
      </a:lvl1pPr>
      <a:lvl2pPr marL="457200" indent="-182880" algn="l" defTabSz="914400" rtl="0" eaLnBrk="1" latinLnBrk="0" hangingPunct="1">
        <a:lnSpc>
          <a:spcPct val="100000"/>
        </a:lnSpc>
        <a:spcBef>
          <a:spcPts val="500"/>
        </a:spcBef>
        <a:buClr>
          <a:srgbClr val="FFFF00"/>
        </a:buClr>
        <a:buFont typeface="Wingdings" panose="05000000000000000000" pitchFamily="2" charset="2"/>
        <a:buChar char="ü"/>
        <a:defRPr sz="2400" b="1" kern="1200">
          <a:solidFill>
            <a:srgbClr val="399C08"/>
          </a:solidFill>
          <a:latin typeface="Calibri" panose="020F0502020204030204" pitchFamily="34" charset="0"/>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b="1" kern="1200">
          <a:solidFill>
            <a:schemeClr val="tx1"/>
          </a:solidFill>
          <a:latin typeface="Calibri" panose="020F0502020204030204" pitchFamily="34" charset="0"/>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Calibri" panose="020F0502020204030204" pitchFamily="34" charset="0"/>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Calibri" panose="020F0502020204030204" pitchFamily="34" charset="0"/>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58EB3"/>
            </a:gs>
            <a:gs pos="50000">
              <a:srgbClr val="258EB3">
                <a:gamma/>
                <a:tint val="39216"/>
                <a:invGamma/>
              </a:srgbClr>
            </a:gs>
            <a:gs pos="100000">
              <a:srgbClr val="258EB3"/>
            </a:gs>
          </a:gsLst>
          <a:lin ang="2700000" scaled="1"/>
        </a:gradFill>
        <a:effectLst/>
      </p:bgPr>
    </p:bg>
    <p:spTree>
      <p:nvGrpSpPr>
        <p:cNvPr id="1" name=""/>
        <p:cNvGrpSpPr/>
        <p:nvPr/>
      </p:nvGrpSpPr>
      <p:grpSpPr>
        <a:xfrm>
          <a:off x="0" y="0"/>
          <a:ext cx="0" cy="0"/>
          <a:chOff x="0" y="0"/>
          <a:chExt cx="0" cy="0"/>
        </a:xfrm>
      </p:grpSpPr>
      <p:pic>
        <p:nvPicPr>
          <p:cNvPr id="270338" name="Picture 2"/>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7136" y="277526"/>
            <a:ext cx="9150334" cy="5987035"/>
          </a:xfrm>
          <a:prstGeom prst="rect">
            <a:avLst/>
          </a:prstGeom>
          <a:noFill/>
          <a:extLst>
            <a:ext uri="{909E8E84-426E-40DD-AFC4-6F175D3DCCD1}">
              <a14:hiddenFill xmlns:a14="http://schemas.microsoft.com/office/drawing/2010/main">
                <a:solidFill>
                  <a:srgbClr val="FFFFFF"/>
                </a:solidFill>
              </a14:hiddenFill>
            </a:ext>
          </a:extLst>
        </p:spPr>
      </p:pic>
      <p:grpSp>
        <p:nvGrpSpPr>
          <p:cNvPr id="270350" name="Group 14"/>
          <p:cNvGrpSpPr>
            <a:grpSpLocks/>
          </p:cNvGrpSpPr>
          <p:nvPr userDrawn="1"/>
        </p:nvGrpSpPr>
        <p:grpSpPr bwMode="auto">
          <a:xfrm>
            <a:off x="152400" y="6297613"/>
            <a:ext cx="457200" cy="458787"/>
            <a:chOff x="566" y="4031"/>
            <a:chExt cx="288" cy="289"/>
          </a:xfrm>
        </p:grpSpPr>
        <p:sp>
          <p:nvSpPr>
            <p:cNvPr id="270351" name="Oval 15"/>
            <p:cNvSpPr>
              <a:spLocks noChangeArrowheads="1"/>
            </p:cNvSpPr>
            <p:nvPr/>
          </p:nvSpPr>
          <p:spPr bwMode="auto">
            <a:xfrm>
              <a:off x="566" y="4032"/>
              <a:ext cx="288" cy="288"/>
            </a:xfrm>
            <a:prstGeom prst="ellipse">
              <a:avLst/>
            </a:prstGeom>
            <a:gradFill rotWithShape="1">
              <a:gsLst>
                <a:gs pos="0">
                  <a:schemeClr val="accent1">
                    <a:alpha val="50000"/>
                  </a:schemeClr>
                </a:gs>
                <a:gs pos="100000">
                  <a:schemeClr val="accent1">
                    <a:gamma/>
                    <a:shade val="46275"/>
                    <a:invGamma/>
                  </a:schemeClr>
                </a:gs>
              </a:gsLst>
              <a:path path="shape">
                <a:fillToRect l="50000" t="50000" r="50000" b="50000"/>
              </a:path>
            </a:gradFill>
            <a:ln w="3810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0352" name="AutoShape 16"/>
            <p:cNvSpPr>
              <a:spLocks noChangeArrowheads="1"/>
            </p:cNvSpPr>
            <p:nvPr/>
          </p:nvSpPr>
          <p:spPr bwMode="auto">
            <a:xfrm>
              <a:off x="612" y="4090"/>
              <a:ext cx="182" cy="173"/>
            </a:xfrm>
            <a:prstGeom prst="leftArrow">
              <a:avLst>
                <a:gd name="adj1" fmla="val 54731"/>
                <a:gd name="adj2" fmla="val 47672"/>
              </a:avLst>
            </a:prstGeom>
            <a:solidFill>
              <a:srgbClr val="FFFF00">
                <a:alpha val="67000"/>
              </a:srgbClr>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0353" name="Oval 17">
              <a:hlinkClick r:id="" action="ppaction://hlinkshowjump?jump=previousslide"/>
            </p:cNvPr>
            <p:cNvSpPr>
              <a:spLocks noChangeArrowheads="1"/>
            </p:cNvSpPr>
            <p:nvPr/>
          </p:nvSpPr>
          <p:spPr bwMode="auto">
            <a:xfrm>
              <a:off x="566" y="4031"/>
              <a:ext cx="288" cy="288"/>
            </a:xfrm>
            <a:prstGeom prst="ellipse">
              <a:avLst/>
            </a:prstGeom>
            <a:solidFill>
              <a:srgbClr val="FF0000">
                <a:alpha val="0"/>
              </a:srgbClr>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0354" name="Group 18"/>
          <p:cNvGrpSpPr>
            <a:grpSpLocks/>
          </p:cNvGrpSpPr>
          <p:nvPr userDrawn="1"/>
        </p:nvGrpSpPr>
        <p:grpSpPr bwMode="auto">
          <a:xfrm>
            <a:off x="7620000" y="176213"/>
            <a:ext cx="1371600" cy="328612"/>
            <a:chOff x="4690" y="1023"/>
            <a:chExt cx="864" cy="207"/>
          </a:xfrm>
        </p:grpSpPr>
        <p:sp>
          <p:nvSpPr>
            <p:cNvPr id="270355" name="WordArt 19" descr="30%"/>
            <p:cNvSpPr>
              <a:spLocks noChangeArrowheads="1" noChangeShapeType="1" noTextEdit="1"/>
            </p:cNvSpPr>
            <p:nvPr/>
          </p:nvSpPr>
          <p:spPr bwMode="auto">
            <a:xfrm>
              <a:off x="4690" y="1023"/>
              <a:ext cx="267" cy="20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dirty="0">
                  <a:ln w="25400">
                    <a:solidFill>
                      <a:srgbClr val="808080"/>
                    </a:solidFill>
                    <a:miter lim="800000"/>
                    <a:headEnd/>
                    <a:tailEnd/>
                  </a:ln>
                  <a:pattFill prst="pct30">
                    <a:fgClr>
                      <a:schemeClr val="bg2"/>
                    </a:fgClr>
                    <a:bgClr>
                      <a:schemeClr val="accent1"/>
                    </a:bgClr>
                  </a:pattFill>
                  <a:effectLst/>
                  <a:latin typeface="Arial Black"/>
                </a:rPr>
                <a:t>X</a:t>
              </a:r>
            </a:p>
          </p:txBody>
        </p:sp>
        <p:sp>
          <p:nvSpPr>
            <p:cNvPr id="270356" name="WordArt 20" descr="30%"/>
            <p:cNvSpPr>
              <a:spLocks noChangeArrowheads="1" noChangeShapeType="1" noTextEdit="1"/>
            </p:cNvSpPr>
            <p:nvPr/>
          </p:nvSpPr>
          <p:spPr bwMode="auto">
            <a:xfrm>
              <a:off x="4988" y="1023"/>
              <a:ext cx="267" cy="20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25400">
                    <a:solidFill>
                      <a:srgbClr val="808080"/>
                    </a:solidFill>
                    <a:miter lim="800000"/>
                    <a:headEnd/>
                    <a:tailEnd/>
                  </a:ln>
                  <a:pattFill prst="pct30">
                    <a:fgClr>
                      <a:schemeClr val="bg2"/>
                    </a:fgClr>
                    <a:bgClr>
                      <a:schemeClr val="accent1"/>
                    </a:bgClr>
                  </a:pattFill>
                  <a:effectLst/>
                  <a:latin typeface="Arial Black"/>
                </a:rPr>
                <a:t>X</a:t>
              </a:r>
            </a:p>
          </p:txBody>
        </p:sp>
        <p:sp>
          <p:nvSpPr>
            <p:cNvPr id="270357" name="WordArt 21" descr="30%"/>
            <p:cNvSpPr>
              <a:spLocks noChangeArrowheads="1" noChangeShapeType="1" noTextEdit="1"/>
            </p:cNvSpPr>
            <p:nvPr/>
          </p:nvSpPr>
          <p:spPr bwMode="auto">
            <a:xfrm>
              <a:off x="5287" y="1023"/>
              <a:ext cx="267" cy="20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i="1" kern="10">
                  <a:ln w="25400">
                    <a:solidFill>
                      <a:srgbClr val="808080"/>
                    </a:solidFill>
                    <a:miter lim="800000"/>
                    <a:headEnd/>
                    <a:tailEnd/>
                  </a:ln>
                  <a:pattFill prst="pct30">
                    <a:fgClr>
                      <a:schemeClr val="bg2"/>
                    </a:fgClr>
                    <a:bgClr>
                      <a:schemeClr val="accent1"/>
                    </a:bgClr>
                  </a:pattFill>
                  <a:effectLst/>
                  <a:latin typeface="Arial Black"/>
                </a:rPr>
                <a:t>X</a:t>
              </a:r>
            </a:p>
          </p:txBody>
        </p:sp>
      </p:grpSp>
      <p:sp>
        <p:nvSpPr>
          <p:cNvPr id="16" name="Rectangle 61"/>
          <p:cNvSpPr>
            <a:spLocks noChangeArrowheads="1"/>
          </p:cNvSpPr>
          <p:nvPr userDrawn="1"/>
        </p:nvSpPr>
        <p:spPr bwMode="auto">
          <a:xfrm>
            <a:off x="833438" y="1449402"/>
            <a:ext cx="7472362" cy="4113198"/>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600" b="1">
              <a:effectLst>
                <a:outerShdw blurRad="38100" dist="38100" dir="2700000" algn="tl">
                  <a:srgbClr val="C0C0C0"/>
                </a:outerShdw>
              </a:effectLst>
            </a:endParaRPr>
          </a:p>
        </p:txBody>
      </p:sp>
      <p:pic>
        <p:nvPicPr>
          <p:cNvPr id="17" name="Picture 62"/>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905000" y="1702572"/>
            <a:ext cx="5338762" cy="3602053"/>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4"/>
          <p:cNvGrpSpPr>
            <a:grpSpLocks/>
          </p:cNvGrpSpPr>
          <p:nvPr userDrawn="1"/>
        </p:nvGrpSpPr>
        <p:grpSpPr bwMode="auto">
          <a:xfrm rot="10800000">
            <a:off x="688976" y="6297613"/>
            <a:ext cx="457200" cy="458787"/>
            <a:chOff x="566" y="4031"/>
            <a:chExt cx="288" cy="289"/>
          </a:xfrm>
        </p:grpSpPr>
        <p:sp>
          <p:nvSpPr>
            <p:cNvPr id="19" name="Oval 15"/>
            <p:cNvSpPr>
              <a:spLocks noChangeArrowheads="1"/>
            </p:cNvSpPr>
            <p:nvPr/>
          </p:nvSpPr>
          <p:spPr bwMode="auto">
            <a:xfrm>
              <a:off x="566" y="4032"/>
              <a:ext cx="288" cy="288"/>
            </a:xfrm>
            <a:prstGeom prst="ellipse">
              <a:avLst/>
            </a:prstGeom>
            <a:gradFill rotWithShape="1">
              <a:gsLst>
                <a:gs pos="0">
                  <a:schemeClr val="accent1">
                    <a:alpha val="50000"/>
                  </a:schemeClr>
                </a:gs>
                <a:gs pos="100000">
                  <a:schemeClr val="accent1">
                    <a:gamma/>
                    <a:shade val="46275"/>
                    <a:invGamma/>
                  </a:schemeClr>
                </a:gs>
              </a:gsLst>
              <a:path path="shape">
                <a:fillToRect l="50000" t="50000" r="50000" b="50000"/>
              </a:path>
            </a:gradFill>
            <a:ln w="3810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6"/>
            <p:cNvSpPr>
              <a:spLocks noChangeArrowheads="1"/>
            </p:cNvSpPr>
            <p:nvPr/>
          </p:nvSpPr>
          <p:spPr bwMode="auto">
            <a:xfrm>
              <a:off x="612" y="4090"/>
              <a:ext cx="182" cy="173"/>
            </a:xfrm>
            <a:prstGeom prst="leftArrow">
              <a:avLst>
                <a:gd name="adj1" fmla="val 54731"/>
                <a:gd name="adj2" fmla="val 47672"/>
              </a:avLst>
            </a:prstGeom>
            <a:solidFill>
              <a:srgbClr val="FFFF00">
                <a:alpha val="67000"/>
              </a:srgbClr>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17">
              <a:hlinkClick r:id="" action="ppaction://hlinkshowjump?jump=nextslide"/>
            </p:cNvPr>
            <p:cNvSpPr>
              <a:spLocks noChangeArrowheads="1"/>
            </p:cNvSpPr>
            <p:nvPr/>
          </p:nvSpPr>
          <p:spPr bwMode="auto">
            <a:xfrm>
              <a:off x="566" y="4031"/>
              <a:ext cx="288" cy="288"/>
            </a:xfrm>
            <a:prstGeom prst="ellipse">
              <a:avLst/>
            </a:prstGeom>
            <a:solidFill>
              <a:srgbClr val="FF0000">
                <a:alpha val="0"/>
              </a:srgbClr>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677519548"/>
      </p:ext>
    </p:extLst>
  </p:cSld>
  <p:clrMap bg1="lt1" tx1="dk1" bg2="lt2" tx2="dk2" accent1="accent1" accent2="accent2" accent3="accent3" accent4="accent4" accent5="accent5" accent6="accent6" hlink="hlink" folHlink="folHlink"/>
  <p:sldLayoutIdLst>
    <p:sldLayoutId id="2147484807" r:id="rId1"/>
    <p:sldLayoutId id="2147484808" r:id="rId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ahoma" pitchFamily="34" charset="0"/>
        </a:defRPr>
      </a:lvl2pPr>
      <a:lvl3pPr algn="ctr" rtl="0" fontAlgn="base">
        <a:spcBef>
          <a:spcPct val="0"/>
        </a:spcBef>
        <a:spcAft>
          <a:spcPct val="0"/>
        </a:spcAft>
        <a:defRPr sz="4400">
          <a:solidFill>
            <a:schemeClr val="tx2"/>
          </a:solidFill>
          <a:latin typeface="Tahoma" pitchFamily="34" charset="0"/>
        </a:defRPr>
      </a:lvl3pPr>
      <a:lvl4pPr algn="ctr" rtl="0" fontAlgn="base">
        <a:spcBef>
          <a:spcPct val="0"/>
        </a:spcBef>
        <a:spcAft>
          <a:spcPct val="0"/>
        </a:spcAft>
        <a:defRPr sz="4400">
          <a:solidFill>
            <a:schemeClr val="tx2"/>
          </a:solidFill>
          <a:latin typeface="Tahoma" pitchFamily="34" charset="0"/>
        </a:defRPr>
      </a:lvl4pPr>
      <a:lvl5pPr algn="ctr" rtl="0" fontAlgn="base">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34963" y="762000"/>
            <a:ext cx="8229600" cy="1149667"/>
          </a:xfrm>
          <a:prstGeom prst="rect">
            <a:avLst/>
          </a:prstGeom>
          <a:noFill/>
          <a:ln w="9525">
            <a:noFill/>
            <a:miter lim="800000"/>
            <a:headEnd/>
            <a:tailEnd/>
          </a:ln>
        </p:spPr>
        <p:txBody>
          <a:bodyPr vert="horz" wrap="square" lIns="129412" tIns="64707" rIns="129412" bIns="64707"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334963" y="2008824"/>
            <a:ext cx="8229600" cy="4485322"/>
          </a:xfrm>
          <a:prstGeom prst="rect">
            <a:avLst/>
          </a:prstGeom>
          <a:noFill/>
          <a:ln w="9525">
            <a:noFill/>
            <a:miter lim="800000"/>
            <a:headEnd/>
            <a:tailEnd/>
          </a:ln>
        </p:spPr>
        <p:txBody>
          <a:bodyPr vert="horz" wrap="square" lIns="129412" tIns="64707" rIns="129412" bIns="6470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Rectangle 7"/>
          <p:cNvSpPr>
            <a:spLocks noChangeArrowheads="1"/>
          </p:cNvSpPr>
          <p:nvPr/>
        </p:nvSpPr>
        <p:spPr bwMode="auto">
          <a:xfrm>
            <a:off x="6715125" y="6372226"/>
            <a:ext cx="183828" cy="459804"/>
          </a:xfrm>
          <a:prstGeom prst="rect">
            <a:avLst/>
          </a:prstGeom>
          <a:noFill/>
          <a:ln w="9525">
            <a:noFill/>
            <a:miter lim="800000"/>
            <a:headEnd/>
            <a:tailEnd/>
          </a:ln>
        </p:spPr>
        <p:txBody>
          <a:bodyPr wrap="none" lIns="90993" tIns="45497" rIns="90993" bIns="45497">
            <a:prstTxWarp prst="textNoShape">
              <a:avLst/>
            </a:prstTxWarp>
            <a:spAutoFit/>
          </a:bodyPr>
          <a:lstStyle/>
          <a:p>
            <a:pPr defTabSz="639818" eaLnBrk="0" fontAlgn="base">
              <a:spcBef>
                <a:spcPct val="0"/>
              </a:spcBef>
              <a:spcAft>
                <a:spcPct val="0"/>
              </a:spcAft>
              <a:defRPr/>
            </a:pPr>
            <a:endParaRPr lang="en-US" sz="2391" kern="1200">
              <a:solidFill>
                <a:srgbClr val="00539B"/>
              </a:solidFill>
              <a:latin typeface="Arial" charset="0"/>
              <a:ea typeface="ヒラギノ角ゴ Pro W3" charset="-128"/>
            </a:endParaRPr>
          </a:p>
        </p:txBody>
      </p:sp>
      <p:sp>
        <p:nvSpPr>
          <p:cNvPr id="8" name="Rectangle 7"/>
          <p:cNvSpPr/>
          <p:nvPr/>
        </p:nvSpPr>
        <p:spPr bwMode="auto">
          <a:xfrm>
            <a:off x="457200" y="528320"/>
            <a:ext cx="8229600" cy="172720"/>
          </a:xfrm>
          <a:prstGeom prst="rect">
            <a:avLst/>
          </a:prstGeom>
          <a:solidFill>
            <a:srgbClr val="141313"/>
          </a:solidFill>
          <a:ln w="9525" cap="flat" cmpd="sng" algn="ctr">
            <a:noFill/>
            <a:prstDash val="solid"/>
            <a:round/>
            <a:headEnd type="none" w="med" len="med"/>
            <a:tailEnd type="none" w="med" len="med"/>
          </a:ln>
          <a:effectLst/>
        </p:spPr>
        <p:txBody>
          <a:bodyPr vert="horz" wrap="square" lIns="90993" tIns="45497" rIns="90993" bIns="45497" numCol="1" rtlCol="0" anchor="t" anchorCtr="0" compatLnSpc="1">
            <a:prstTxWarp prst="textNoShape">
              <a:avLst/>
            </a:prstTxWarp>
          </a:bodyPr>
          <a:lstStyle/>
          <a:p>
            <a:pPr defTabSz="639818" eaLnBrk="0" fontAlgn="base">
              <a:spcBef>
                <a:spcPct val="0"/>
              </a:spcBef>
              <a:spcAft>
                <a:spcPct val="0"/>
              </a:spcAft>
            </a:pPr>
            <a:endParaRPr lang="en-US" sz="2391" kern="1200">
              <a:latin typeface="Arial" charset="0"/>
              <a:ea typeface="ヒラギノ角ゴ Pro W3" charset="-128"/>
            </a:endParaRPr>
          </a:p>
        </p:txBody>
      </p:sp>
      <p:sp>
        <p:nvSpPr>
          <p:cNvPr id="9" name="Text Box 9"/>
          <p:cNvSpPr txBox="1">
            <a:spLocks noChangeArrowheads="1"/>
          </p:cNvSpPr>
          <p:nvPr/>
        </p:nvSpPr>
        <p:spPr bwMode="auto">
          <a:xfrm>
            <a:off x="365760" y="279911"/>
            <a:ext cx="3251200" cy="200054"/>
          </a:xfrm>
          <a:prstGeom prst="rect">
            <a:avLst/>
          </a:prstGeom>
          <a:noFill/>
          <a:ln w="9525">
            <a:noFill/>
            <a:miter lim="800000"/>
            <a:headEnd/>
            <a:tailEnd/>
          </a:ln>
        </p:spPr>
        <p:txBody>
          <a:bodyPr wrap="square" lIns="90993" tIns="45497" rIns="90993" bIns="45497">
            <a:prstTxWarp prst="textNoShape">
              <a:avLst/>
            </a:prstTxWarp>
            <a:spAutoFit/>
          </a:bodyPr>
          <a:lstStyle/>
          <a:p>
            <a:pPr defTabSz="639818" eaLnBrk="0" fontAlgn="base">
              <a:spcBef>
                <a:spcPts val="230"/>
              </a:spcBef>
              <a:spcAft>
                <a:spcPct val="0"/>
              </a:spcAft>
              <a:defRPr/>
            </a:pPr>
            <a:r>
              <a:rPr lang="en-US" sz="703" b="1" kern="1200" dirty="0">
                <a:solidFill>
                  <a:srgbClr val="00539B"/>
                </a:solidFill>
                <a:latin typeface="Arial" charset="0"/>
                <a:ea typeface="ヒラギノ角ゴ Pro W3" charset="-128"/>
              </a:rPr>
              <a:t>COMMUNITY COLLEGE RESEARCH CENTER</a:t>
            </a:r>
            <a:endParaRPr lang="en-US" sz="703" kern="1200" dirty="0">
              <a:solidFill>
                <a:srgbClr val="00539B"/>
              </a:solidFill>
              <a:latin typeface="Arial" charset="0"/>
              <a:ea typeface="ヒラギノ角ゴ Pro W3" charset="-128"/>
            </a:endParaRPr>
          </a:p>
        </p:txBody>
      </p:sp>
    </p:spTree>
    <p:extLst>
      <p:ext uri="{BB962C8B-B14F-4D97-AF65-F5344CB8AC3E}">
        <p14:creationId xmlns:p14="http://schemas.microsoft.com/office/powerpoint/2010/main" val="658328215"/>
      </p:ext>
    </p:extLst>
  </p:cSld>
  <p:clrMap bg1="lt1" tx1="dk1" bg2="lt2" tx2="dk2" accent1="accent1" accent2="accent2" accent3="accent3" accent4="accent4" accent5="accent5" accent6="accent6" hlink="hlink" folHlink="folHlink"/>
  <p:sldLayoutIdLst>
    <p:sldLayoutId id="2147484869" r:id="rId1"/>
    <p:sldLayoutId id="2147484870" r:id="rId2"/>
    <p:sldLayoutId id="2147484871" r:id="rId3"/>
    <p:sldLayoutId id="2147484872" r:id="rId4"/>
    <p:sldLayoutId id="2147484873" r:id="rId5"/>
    <p:sldLayoutId id="2147484874" r:id="rId6"/>
    <p:sldLayoutId id="2147484875" r:id="rId7"/>
    <p:sldLayoutId id="2147484876" r:id="rId8"/>
    <p:sldLayoutId id="2147484877" r:id="rId9"/>
    <p:sldLayoutId id="2147484878" r:id="rId10"/>
    <p:sldLayoutId id="2147484879" r:id="rId11"/>
    <p:sldLayoutId id="2147484880" r:id="rId12"/>
  </p:sldLayoutIdLst>
  <p:hf sldNum="0" hdr="0" ftr="0" dt="0"/>
  <p:txStyles>
    <p:titleStyle>
      <a:lvl1pPr algn="l" rtl="0" eaLnBrk="0" fontAlgn="base" hangingPunct="0">
        <a:spcBef>
          <a:spcPct val="0"/>
        </a:spcBef>
        <a:spcAft>
          <a:spcPct val="0"/>
        </a:spcAft>
        <a:defRPr sz="3234" b="1">
          <a:solidFill>
            <a:srgbClr val="141313"/>
          </a:solidFill>
          <a:latin typeface="+mj-lt"/>
          <a:ea typeface="+mj-ea"/>
          <a:cs typeface="+mj-cs"/>
        </a:defRPr>
      </a:lvl1pPr>
      <a:lvl2pPr algn="l" rtl="0" eaLnBrk="0" fontAlgn="base" hangingPunct="0">
        <a:spcBef>
          <a:spcPct val="0"/>
        </a:spcBef>
        <a:spcAft>
          <a:spcPct val="0"/>
        </a:spcAft>
        <a:defRPr sz="2531" b="1">
          <a:solidFill>
            <a:schemeClr val="bg1"/>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2531" b="1">
          <a:solidFill>
            <a:schemeClr val="bg1"/>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2531" b="1">
          <a:solidFill>
            <a:schemeClr val="bg1"/>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2531" b="1">
          <a:solidFill>
            <a:schemeClr val="bg1"/>
          </a:solidFill>
          <a:latin typeface="Arial" charset="0"/>
          <a:ea typeface="ヒラギノ角ゴ Pro W3" charset="-128"/>
          <a:cs typeface="ヒラギノ角ゴ Pro W3" charset="-128"/>
        </a:defRPr>
      </a:lvl5pPr>
      <a:lvl6pPr marL="454961" algn="l" rtl="0" fontAlgn="base">
        <a:spcBef>
          <a:spcPct val="0"/>
        </a:spcBef>
        <a:spcAft>
          <a:spcPct val="0"/>
        </a:spcAft>
        <a:defRPr sz="2531" b="1">
          <a:solidFill>
            <a:schemeClr val="bg1"/>
          </a:solidFill>
          <a:latin typeface="Arial" charset="0"/>
          <a:ea typeface="ヒラギノ角ゴ Pro W3" charset="-128"/>
          <a:cs typeface="ヒラギノ角ゴ Pro W3" charset="-128"/>
        </a:defRPr>
      </a:lvl6pPr>
      <a:lvl7pPr marL="909956" algn="l" rtl="0" fontAlgn="base">
        <a:spcBef>
          <a:spcPct val="0"/>
        </a:spcBef>
        <a:spcAft>
          <a:spcPct val="0"/>
        </a:spcAft>
        <a:defRPr sz="2531" b="1">
          <a:solidFill>
            <a:schemeClr val="bg1"/>
          </a:solidFill>
          <a:latin typeface="Arial" charset="0"/>
          <a:ea typeface="ヒラギノ角ゴ Pro W3" charset="-128"/>
          <a:cs typeface="ヒラギノ角ゴ Pro W3" charset="-128"/>
        </a:defRPr>
      </a:lvl7pPr>
      <a:lvl8pPr marL="1364950" algn="l" rtl="0" fontAlgn="base">
        <a:spcBef>
          <a:spcPct val="0"/>
        </a:spcBef>
        <a:spcAft>
          <a:spcPct val="0"/>
        </a:spcAft>
        <a:defRPr sz="2531" b="1">
          <a:solidFill>
            <a:schemeClr val="bg1"/>
          </a:solidFill>
          <a:latin typeface="Arial" charset="0"/>
          <a:ea typeface="ヒラギノ角ゴ Pro W3" charset="-128"/>
          <a:cs typeface="ヒラギノ角ゴ Pro W3" charset="-128"/>
        </a:defRPr>
      </a:lvl8pPr>
      <a:lvl9pPr marL="1819931" algn="l" rtl="0" fontAlgn="base">
        <a:spcBef>
          <a:spcPct val="0"/>
        </a:spcBef>
        <a:spcAft>
          <a:spcPct val="0"/>
        </a:spcAft>
        <a:defRPr sz="2531" b="1">
          <a:solidFill>
            <a:schemeClr val="bg1"/>
          </a:solidFill>
          <a:latin typeface="Arial" charset="0"/>
          <a:ea typeface="ヒラギノ角ゴ Pro W3" charset="-128"/>
          <a:cs typeface="ヒラギノ角ゴ Pro W3" charset="-128"/>
        </a:defRPr>
      </a:lvl9pPr>
    </p:titleStyle>
    <p:bodyStyle>
      <a:lvl1pPr marL="169040" indent="-169040" algn="l" rtl="0" eaLnBrk="0" fontAlgn="base" hangingPunct="0">
        <a:spcBef>
          <a:spcPct val="20000"/>
        </a:spcBef>
        <a:spcAft>
          <a:spcPct val="0"/>
        </a:spcAft>
        <a:buClr>
          <a:schemeClr val="bg2"/>
        </a:buClr>
        <a:buChar char="•"/>
        <a:defRPr>
          <a:solidFill>
            <a:srgbClr val="141313"/>
          </a:solidFill>
          <a:latin typeface="+mn-lt"/>
          <a:ea typeface="+mn-ea"/>
          <a:cs typeface="+mn-cs"/>
        </a:defRPr>
      </a:lvl1pPr>
      <a:lvl2pPr marL="565570" indent="-221180" algn="l" rtl="0" eaLnBrk="0" fontAlgn="base" hangingPunct="0">
        <a:spcBef>
          <a:spcPct val="20000"/>
        </a:spcBef>
        <a:spcAft>
          <a:spcPct val="0"/>
        </a:spcAft>
        <a:buClr>
          <a:schemeClr val="bg2"/>
        </a:buClr>
        <a:buChar char="–"/>
        <a:defRPr>
          <a:solidFill>
            <a:srgbClr val="141313"/>
          </a:solidFill>
          <a:latin typeface="+mn-lt"/>
          <a:ea typeface="+mn-ea"/>
        </a:defRPr>
      </a:lvl2pPr>
      <a:lvl3pPr marL="737757" indent="-172183" algn="l" rtl="0" eaLnBrk="0" fontAlgn="base" hangingPunct="0">
        <a:spcBef>
          <a:spcPct val="20000"/>
        </a:spcBef>
        <a:spcAft>
          <a:spcPct val="0"/>
        </a:spcAft>
        <a:buClr>
          <a:schemeClr val="bg2"/>
        </a:buClr>
        <a:buChar char="•"/>
        <a:defRPr sz="1617">
          <a:solidFill>
            <a:srgbClr val="141313"/>
          </a:solidFill>
          <a:latin typeface="+mn-lt"/>
          <a:ea typeface="+mn-ea"/>
        </a:defRPr>
      </a:lvl3pPr>
      <a:lvl4pPr marL="909956" indent="-172183" algn="l" rtl="0" eaLnBrk="0" fontAlgn="base" hangingPunct="0">
        <a:spcBef>
          <a:spcPct val="20000"/>
        </a:spcBef>
        <a:spcAft>
          <a:spcPct val="0"/>
        </a:spcAft>
        <a:buClr>
          <a:schemeClr val="bg2"/>
        </a:buClr>
        <a:buChar char="–"/>
        <a:defRPr sz="1617">
          <a:solidFill>
            <a:srgbClr val="141313"/>
          </a:solidFill>
          <a:latin typeface="+mn-lt"/>
          <a:ea typeface="+mn-ea"/>
        </a:defRPr>
      </a:lvl4pPr>
      <a:lvl5pPr marL="1082173" indent="-172183" algn="l" rtl="0" eaLnBrk="0" fontAlgn="base" hangingPunct="0">
        <a:spcBef>
          <a:spcPct val="20000"/>
        </a:spcBef>
        <a:spcAft>
          <a:spcPct val="0"/>
        </a:spcAft>
        <a:buClr>
          <a:schemeClr val="bg2"/>
        </a:buClr>
        <a:buChar char="»"/>
        <a:tabLst>
          <a:tab pos="1082173" algn="l"/>
        </a:tabLst>
        <a:defRPr sz="1406">
          <a:solidFill>
            <a:srgbClr val="141313"/>
          </a:solidFill>
          <a:latin typeface="+mn-lt"/>
          <a:ea typeface="+mn-ea"/>
        </a:defRPr>
      </a:lvl5pPr>
      <a:lvl6pPr marL="2443950" indent="-169040" algn="l" rtl="0" fontAlgn="base">
        <a:spcBef>
          <a:spcPct val="20000"/>
        </a:spcBef>
        <a:spcAft>
          <a:spcPct val="0"/>
        </a:spcAft>
        <a:buClr>
          <a:schemeClr val="accent1"/>
        </a:buClr>
        <a:buChar char="»"/>
        <a:defRPr sz="1406">
          <a:solidFill>
            <a:srgbClr val="00539B"/>
          </a:solidFill>
          <a:latin typeface="+mn-lt"/>
          <a:ea typeface="+mn-ea"/>
        </a:defRPr>
      </a:lvl6pPr>
      <a:lvl7pPr marL="2898925" indent="-169040" algn="l" rtl="0" fontAlgn="base">
        <a:spcBef>
          <a:spcPct val="20000"/>
        </a:spcBef>
        <a:spcAft>
          <a:spcPct val="0"/>
        </a:spcAft>
        <a:buClr>
          <a:schemeClr val="accent1"/>
        </a:buClr>
        <a:buChar char="»"/>
        <a:defRPr sz="1406">
          <a:solidFill>
            <a:srgbClr val="00539B"/>
          </a:solidFill>
          <a:latin typeface="+mn-lt"/>
          <a:ea typeface="+mn-ea"/>
        </a:defRPr>
      </a:lvl7pPr>
      <a:lvl8pPr marL="3353907" indent="-169040" algn="l" rtl="0" fontAlgn="base">
        <a:spcBef>
          <a:spcPct val="20000"/>
        </a:spcBef>
        <a:spcAft>
          <a:spcPct val="0"/>
        </a:spcAft>
        <a:buClr>
          <a:schemeClr val="accent1"/>
        </a:buClr>
        <a:buChar char="»"/>
        <a:defRPr sz="1406">
          <a:solidFill>
            <a:srgbClr val="00539B"/>
          </a:solidFill>
          <a:latin typeface="+mn-lt"/>
          <a:ea typeface="+mn-ea"/>
        </a:defRPr>
      </a:lvl8pPr>
      <a:lvl9pPr marL="3808898" indent="-169040" algn="l" rtl="0" fontAlgn="base">
        <a:spcBef>
          <a:spcPct val="20000"/>
        </a:spcBef>
        <a:spcAft>
          <a:spcPct val="0"/>
        </a:spcAft>
        <a:buClr>
          <a:schemeClr val="accent1"/>
        </a:buClr>
        <a:buChar char="»"/>
        <a:defRPr sz="1406">
          <a:solidFill>
            <a:srgbClr val="00539B"/>
          </a:solidFill>
          <a:latin typeface="+mn-lt"/>
          <a:ea typeface="+mn-ea"/>
        </a:defRPr>
      </a:lvl9pPr>
    </p:bodyStyle>
    <p:otherStyle>
      <a:defPPr>
        <a:defRPr lang="en-US"/>
      </a:defPPr>
      <a:lvl1pPr marL="0" algn="l" defTabSz="454961" rtl="0" eaLnBrk="1" latinLnBrk="0" hangingPunct="1">
        <a:defRPr sz="1828" kern="1200">
          <a:solidFill>
            <a:schemeClr val="tx1"/>
          </a:solidFill>
          <a:latin typeface="+mn-lt"/>
          <a:ea typeface="+mn-ea"/>
          <a:cs typeface="+mn-cs"/>
        </a:defRPr>
      </a:lvl1pPr>
      <a:lvl2pPr marL="454961" algn="l" defTabSz="454961" rtl="0" eaLnBrk="1" latinLnBrk="0" hangingPunct="1">
        <a:defRPr sz="1828" kern="1200">
          <a:solidFill>
            <a:schemeClr val="tx1"/>
          </a:solidFill>
          <a:latin typeface="+mn-lt"/>
          <a:ea typeface="+mn-ea"/>
          <a:cs typeface="+mn-cs"/>
        </a:defRPr>
      </a:lvl2pPr>
      <a:lvl3pPr marL="909956" algn="l" defTabSz="454961" rtl="0" eaLnBrk="1" latinLnBrk="0" hangingPunct="1">
        <a:defRPr sz="1828" kern="1200">
          <a:solidFill>
            <a:schemeClr val="tx1"/>
          </a:solidFill>
          <a:latin typeface="+mn-lt"/>
          <a:ea typeface="+mn-ea"/>
          <a:cs typeface="+mn-cs"/>
        </a:defRPr>
      </a:lvl3pPr>
      <a:lvl4pPr marL="1364950" algn="l" defTabSz="454961" rtl="0" eaLnBrk="1" latinLnBrk="0" hangingPunct="1">
        <a:defRPr sz="1828" kern="1200">
          <a:solidFill>
            <a:schemeClr val="tx1"/>
          </a:solidFill>
          <a:latin typeface="+mn-lt"/>
          <a:ea typeface="+mn-ea"/>
          <a:cs typeface="+mn-cs"/>
        </a:defRPr>
      </a:lvl4pPr>
      <a:lvl5pPr marL="1819931" algn="l" defTabSz="454961" rtl="0" eaLnBrk="1" latinLnBrk="0" hangingPunct="1">
        <a:defRPr sz="1828" kern="1200">
          <a:solidFill>
            <a:schemeClr val="tx1"/>
          </a:solidFill>
          <a:latin typeface="+mn-lt"/>
          <a:ea typeface="+mn-ea"/>
          <a:cs typeface="+mn-cs"/>
        </a:defRPr>
      </a:lvl5pPr>
      <a:lvl6pPr marL="2274931" algn="l" defTabSz="454961" rtl="0" eaLnBrk="1" latinLnBrk="0" hangingPunct="1">
        <a:defRPr sz="1828" kern="1200">
          <a:solidFill>
            <a:schemeClr val="tx1"/>
          </a:solidFill>
          <a:latin typeface="+mn-lt"/>
          <a:ea typeface="+mn-ea"/>
          <a:cs typeface="+mn-cs"/>
        </a:defRPr>
      </a:lvl6pPr>
      <a:lvl7pPr marL="2729898" algn="l" defTabSz="454961" rtl="0" eaLnBrk="1" latinLnBrk="0" hangingPunct="1">
        <a:defRPr sz="1828" kern="1200">
          <a:solidFill>
            <a:schemeClr val="tx1"/>
          </a:solidFill>
          <a:latin typeface="+mn-lt"/>
          <a:ea typeface="+mn-ea"/>
          <a:cs typeface="+mn-cs"/>
        </a:defRPr>
      </a:lvl7pPr>
      <a:lvl8pPr marL="3184879" algn="l" defTabSz="454961" rtl="0" eaLnBrk="1" latinLnBrk="0" hangingPunct="1">
        <a:defRPr sz="1828" kern="1200">
          <a:solidFill>
            <a:schemeClr val="tx1"/>
          </a:solidFill>
          <a:latin typeface="+mn-lt"/>
          <a:ea typeface="+mn-ea"/>
          <a:cs typeface="+mn-cs"/>
        </a:defRPr>
      </a:lvl8pPr>
      <a:lvl9pPr marL="3639846" algn="l" defTabSz="454961" rtl="0" eaLnBrk="1" latinLnBrk="0" hangingPunct="1">
        <a:defRPr sz="182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601"/>
        <p:cNvGrpSpPr/>
        <p:nvPr/>
      </p:nvGrpSpPr>
      <p:grpSpPr>
        <a:xfrm>
          <a:off x="0" y="0"/>
          <a:ext cx="0" cy="0"/>
          <a:chOff x="0" y="0"/>
          <a:chExt cx="0" cy="0"/>
        </a:xfrm>
      </p:grpSpPr>
      <p:sp>
        <p:nvSpPr>
          <p:cNvPr id="602" name="Shape 602"/>
          <p:cNvSpPr txBox="1">
            <a:spLocks noGrp="1"/>
          </p:cNvSpPr>
          <p:nvPr>
            <p:ph type="title"/>
          </p:nvPr>
        </p:nvSpPr>
        <p:spPr>
          <a:xfrm>
            <a:off x="628650" y="365126"/>
            <a:ext cx="78867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03" name="Shape 603"/>
          <p:cNvSpPr txBox="1">
            <a:spLocks noGrp="1"/>
          </p:cNvSpPr>
          <p:nvPr>
            <p:ph type="body" idx="1"/>
          </p:nvPr>
        </p:nvSpPr>
        <p:spPr>
          <a:xfrm>
            <a:off x="628650" y="1825626"/>
            <a:ext cx="78867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rgbClr val="30A2B6"/>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810043821"/>
      </p:ext>
    </p:extLst>
  </p:cSld>
  <p:clrMap bg1="lt1" tx1="dk1" bg2="dk2" tx2="lt2" accent1="accent1" accent2="accent2" accent3="accent3" accent4="accent4" accent5="accent5" accent6="accent6" hlink="hlink" folHlink="folHlink"/>
  <p:sldLayoutIdLst>
    <p:sldLayoutId id="2147484917" r:id="rId1"/>
    <p:sldLayoutId id="2147484918" r:id="rId2"/>
    <p:sldLayoutId id="2147484919" r:id="rId3"/>
    <p:sldLayoutId id="2147484920" r:id="rId4"/>
    <p:sldLayoutId id="2147484921" r:id="rId5"/>
    <p:sldLayoutId id="2147484922" r:id="rId6"/>
    <p:sldLayoutId id="2147484923" r:id="rId7"/>
    <p:sldLayoutId id="2147484924" r:id="rId8"/>
    <p:sldLayoutId id="2147484925" r:id="rId9"/>
    <p:sldLayoutId id="2147484926" r:id="rId10"/>
    <p:sldLayoutId id="2147484927" r:id="rId11"/>
    <p:sldLayoutId id="2147484928" r:id="rId12"/>
    <p:sldLayoutId id="2147484929" r:id="rId13"/>
    <p:sldLayoutId id="2147484930" r:id="rId14"/>
    <p:sldLayoutId id="2147484931"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601"/>
        <p:cNvGrpSpPr/>
        <p:nvPr/>
      </p:nvGrpSpPr>
      <p:grpSpPr>
        <a:xfrm>
          <a:off x="0" y="0"/>
          <a:ext cx="0" cy="0"/>
          <a:chOff x="0" y="0"/>
          <a:chExt cx="0" cy="0"/>
        </a:xfrm>
      </p:grpSpPr>
      <p:sp>
        <p:nvSpPr>
          <p:cNvPr id="602" name="Shape 602"/>
          <p:cNvSpPr txBox="1">
            <a:spLocks noGrp="1"/>
          </p:cNvSpPr>
          <p:nvPr>
            <p:ph type="title"/>
          </p:nvPr>
        </p:nvSpPr>
        <p:spPr>
          <a:xfrm>
            <a:off x="628650" y="365126"/>
            <a:ext cx="78867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03" name="Shape 603"/>
          <p:cNvSpPr txBox="1">
            <a:spLocks noGrp="1"/>
          </p:cNvSpPr>
          <p:nvPr>
            <p:ph type="body" idx="1"/>
          </p:nvPr>
        </p:nvSpPr>
        <p:spPr>
          <a:xfrm>
            <a:off x="628650" y="1825626"/>
            <a:ext cx="78867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rgbClr val="30A2B6"/>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48482439"/>
      </p:ext>
    </p:extLst>
  </p:cSld>
  <p:clrMap bg1="lt1" tx1="dk1" bg2="dk2" tx2="lt2" accent1="accent1" accent2="accent2" accent3="accent3" accent4="accent4" accent5="accent5" accent6="accent6" hlink="hlink" folHlink="folHlink"/>
  <p:sldLayoutIdLst>
    <p:sldLayoutId id="2147485022" r:id="rId1"/>
    <p:sldLayoutId id="2147485023" r:id="rId2"/>
    <p:sldLayoutId id="2147485024" r:id="rId3"/>
    <p:sldLayoutId id="2147485025" r:id="rId4"/>
    <p:sldLayoutId id="2147485026" r:id="rId5"/>
    <p:sldLayoutId id="2147485027" r:id="rId6"/>
    <p:sldLayoutId id="2147485028" r:id="rId7"/>
    <p:sldLayoutId id="2147485029" r:id="rId8"/>
    <p:sldLayoutId id="2147485030" r:id="rId9"/>
    <p:sldLayoutId id="2147485031" r:id="rId10"/>
    <p:sldLayoutId id="2147485032" r:id="rId11"/>
    <p:sldLayoutId id="2147485033" r:id="rId12"/>
    <p:sldLayoutId id="2147485034" r:id="rId13"/>
    <p:sldLayoutId id="2147485035" r:id="rId14"/>
    <p:sldLayoutId id="2147485036" r:id="rId15"/>
    <p:sldLayoutId id="2147485037" r:id="rId16"/>
    <p:sldLayoutId id="2147485038" r:id="rId17"/>
    <p:sldLayoutId id="2147485039"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601"/>
        <p:cNvGrpSpPr/>
        <p:nvPr/>
      </p:nvGrpSpPr>
      <p:grpSpPr>
        <a:xfrm>
          <a:off x="0" y="0"/>
          <a:ext cx="0" cy="0"/>
          <a:chOff x="0" y="0"/>
          <a:chExt cx="0" cy="0"/>
        </a:xfrm>
      </p:grpSpPr>
      <p:sp>
        <p:nvSpPr>
          <p:cNvPr id="602" name="Shape 602"/>
          <p:cNvSpPr txBox="1">
            <a:spLocks noGrp="1"/>
          </p:cNvSpPr>
          <p:nvPr>
            <p:ph type="title"/>
          </p:nvPr>
        </p:nvSpPr>
        <p:spPr>
          <a:xfrm>
            <a:off x="628650" y="365126"/>
            <a:ext cx="78867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603" name="Shape 603"/>
          <p:cNvSpPr txBox="1">
            <a:spLocks noGrp="1"/>
          </p:cNvSpPr>
          <p:nvPr>
            <p:ph type="body" idx="1"/>
          </p:nvPr>
        </p:nvSpPr>
        <p:spPr>
          <a:xfrm>
            <a:off x="628650" y="1825626"/>
            <a:ext cx="78867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rgbClr val="30A2B6"/>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894772335"/>
      </p:ext>
    </p:extLst>
  </p:cSld>
  <p:clrMap bg1="lt1" tx1="dk1" bg2="dk2" tx2="lt2" accent1="accent1" accent2="accent2" accent3="accent3" accent4="accent4" accent5="accent5" accent6="accent6" hlink="hlink" folHlink="folHlink"/>
  <p:sldLayoutIdLst>
    <p:sldLayoutId id="2147485041" r:id="rId1"/>
    <p:sldLayoutId id="2147485042" r:id="rId2"/>
    <p:sldLayoutId id="2147485043" r:id="rId3"/>
    <p:sldLayoutId id="2147485044" r:id="rId4"/>
    <p:sldLayoutId id="2147485045" r:id="rId5"/>
    <p:sldLayoutId id="2147485046" r:id="rId6"/>
    <p:sldLayoutId id="2147485047" r:id="rId7"/>
    <p:sldLayoutId id="2147485048" r:id="rId8"/>
    <p:sldLayoutId id="2147485049" r:id="rId9"/>
    <p:sldLayoutId id="2147485050" r:id="rId10"/>
    <p:sldLayoutId id="2147485051" r:id="rId11"/>
    <p:sldLayoutId id="2147485052" r:id="rId12"/>
    <p:sldLayoutId id="2147485053" r:id="rId13"/>
    <p:sldLayoutId id="2147485054" r:id="rId14"/>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17863"/>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1800777"/>
            <a:ext cx="7680960" cy="40469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780426" y="6388161"/>
            <a:ext cx="1097280" cy="274320"/>
          </a:xfrm>
          <a:prstGeom prst="rect">
            <a:avLst/>
          </a:prstGeom>
        </p:spPr>
        <p:txBody>
          <a:bodyPr vert="horz" lIns="91440" tIns="45720" rIns="91440" bIns="45720" rtlCol="0" anchor="b"/>
          <a:lstStyle>
            <a:lvl1pPr algn="r">
              <a:defRPr sz="1200" b="1">
                <a:solidFill>
                  <a:schemeClr val="tx2">
                    <a:lumMod val="25000"/>
                  </a:schemeClr>
                </a:solidFill>
              </a:defRPr>
            </a:lvl1pPr>
          </a:lstStyle>
          <a:p>
            <a:pPr fontAlgn="base">
              <a:spcBef>
                <a:spcPct val="0"/>
              </a:spcBef>
              <a:spcAft>
                <a:spcPct val="0"/>
              </a:spcAft>
            </a:pPr>
            <a:fld id="{CA8C28C9-49BD-154E-81F1-36BC551BC087}" type="slidenum">
              <a:rPr lang="en-US" smtClean="0">
                <a:solidFill>
                  <a:srgbClr val="E3DED1">
                    <a:lumMod val="25000"/>
                  </a:srgbClr>
                </a:solidFill>
                <a:latin typeface="Arial" pitchFamily="34" charset="0"/>
                <a:cs typeface="Arial" pitchFamily="34" charset="0"/>
              </a:rPr>
              <a:pPr fontAlgn="base">
                <a:spcBef>
                  <a:spcPct val="0"/>
                </a:spcBef>
                <a:spcAft>
                  <a:spcPct val="0"/>
                </a:spcAft>
              </a:pPr>
              <a:t>‹#›</a:t>
            </a:fld>
            <a:endParaRPr lang="en-US" dirty="0">
              <a:solidFill>
                <a:srgbClr val="E3DED1">
                  <a:lumMod val="25000"/>
                </a:srgbClr>
              </a:solidFill>
              <a:latin typeface="Arial" pitchFamily="34" charset="0"/>
              <a:cs typeface="Arial" pitchFamily="34" charset="0"/>
            </a:endParaRPr>
          </a:p>
        </p:txBody>
      </p:sp>
      <p:pic>
        <p:nvPicPr>
          <p:cNvPr id="10" name="Picture 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07705" y="6201697"/>
            <a:ext cx="339227" cy="593648"/>
          </a:xfrm>
          <a:prstGeom prst="rect">
            <a:avLst/>
          </a:prstGeom>
        </p:spPr>
      </p:pic>
      <p:sp>
        <p:nvSpPr>
          <p:cNvPr id="8" name="Rectangle 7"/>
          <p:cNvSpPr/>
          <p:nvPr/>
        </p:nvSpPr>
        <p:spPr>
          <a:xfrm>
            <a:off x="4704268" y="6390406"/>
            <a:ext cx="1936363" cy="276999"/>
          </a:xfrm>
          <a:prstGeom prst="rect">
            <a:avLst/>
          </a:prstGeom>
        </p:spPr>
        <p:txBody>
          <a:bodyPr wrap="none">
            <a:spAutoFit/>
          </a:bodyPr>
          <a:lstStyle/>
          <a:p>
            <a:pPr algn="ctr" defTabSz="457200">
              <a:defRPr/>
            </a:pPr>
            <a:r>
              <a:rPr lang="en-US" sz="1200" b="1" spc="100" dirty="0">
                <a:solidFill>
                  <a:srgbClr val="E3DED1">
                    <a:lumMod val="25000"/>
                  </a:srgbClr>
                </a:solidFill>
                <a:latin typeface="Calibri" panose="020F0502020204030204" pitchFamily="34" charset="0"/>
                <a:cs typeface="Arial" pitchFamily="34" charset="0"/>
              </a:rPr>
              <a:t>www.ncii-improve.com</a:t>
            </a:r>
            <a:endParaRPr lang="en-US" b="1" spc="100" dirty="0">
              <a:solidFill>
                <a:srgbClr val="E3DED1">
                  <a:lumMod val="25000"/>
                </a:srgbClr>
              </a:solidFill>
              <a:latin typeface="Calibri" panose="020F0502020204030204" pitchFamily="34" charset="0"/>
              <a:cs typeface="Arial" pitchFamily="34" charset="0"/>
            </a:endParaRPr>
          </a:p>
        </p:txBody>
      </p:sp>
      <p:sp>
        <p:nvSpPr>
          <p:cNvPr id="11" name="Rectangle 10"/>
          <p:cNvSpPr/>
          <p:nvPr/>
        </p:nvSpPr>
        <p:spPr>
          <a:xfrm>
            <a:off x="545319" y="6397780"/>
            <a:ext cx="3477042" cy="276999"/>
          </a:xfrm>
          <a:prstGeom prst="rect">
            <a:avLst/>
          </a:prstGeom>
        </p:spPr>
        <p:txBody>
          <a:bodyPr wrap="none">
            <a:spAutoFit/>
          </a:bodyPr>
          <a:lstStyle/>
          <a:p>
            <a:pPr algn="ctr" defTabSz="457200">
              <a:defRPr/>
            </a:pPr>
            <a:r>
              <a:rPr lang="en-US" sz="1200" b="1" spc="100" dirty="0">
                <a:solidFill>
                  <a:srgbClr val="E3DED1">
                    <a:lumMod val="25000"/>
                  </a:srgbClr>
                </a:solidFill>
                <a:latin typeface="Calibri" panose="020F0502020204030204" pitchFamily="34" charset="0"/>
                <a:cs typeface="Arial" pitchFamily="34" charset="0"/>
              </a:rPr>
              <a:t>National Center for Inquiry &amp; Improvement</a:t>
            </a:r>
            <a:endParaRPr lang="en-US" b="1" spc="100" dirty="0">
              <a:solidFill>
                <a:srgbClr val="E3DED1">
                  <a:lumMod val="25000"/>
                </a:srgbClr>
              </a:solidFill>
              <a:latin typeface="Calibri" panose="020F0502020204030204" pitchFamily="34" charset="0"/>
              <a:cs typeface="Arial" pitchFamily="34" charset="0"/>
            </a:endParaRPr>
          </a:p>
        </p:txBody>
      </p:sp>
      <p:sp>
        <p:nvSpPr>
          <p:cNvPr id="13" name="Footer Placeholder 2"/>
          <p:cNvSpPr txBox="1">
            <a:spLocks/>
          </p:cNvSpPr>
          <p:nvPr userDrawn="1"/>
        </p:nvSpPr>
        <p:spPr>
          <a:xfrm>
            <a:off x="1219200" y="6551551"/>
            <a:ext cx="6553200" cy="270165"/>
          </a:xfrm>
          <a:prstGeom prst="rect">
            <a:avLst/>
          </a:prstGeom>
        </p:spPr>
        <p:txBody>
          <a:bodyPr vert="horz"/>
          <a:lstStyle>
            <a:defPPr>
              <a:defRPr lang="en-US"/>
            </a:defPPr>
            <a:lvl1pPr algn="l" rtl="0" eaLnBrk="1" fontAlgn="auto" latinLnBrk="0" hangingPunct="1">
              <a:spcBef>
                <a:spcPts val="0"/>
              </a:spcBef>
              <a:spcAft>
                <a:spcPts val="0"/>
              </a:spcAft>
              <a:defRPr kumimoji="0" sz="1200" b="1" i="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en-US" b="0" dirty="0">
              <a:solidFill>
                <a:srgbClr val="595959"/>
              </a:solidFill>
            </a:endParaRPr>
          </a:p>
        </p:txBody>
      </p:sp>
    </p:spTree>
    <p:extLst>
      <p:ext uri="{BB962C8B-B14F-4D97-AF65-F5344CB8AC3E}">
        <p14:creationId xmlns:p14="http://schemas.microsoft.com/office/powerpoint/2010/main" val="2754170559"/>
      </p:ext>
    </p:extLst>
  </p:cSld>
  <p:clrMap bg1="dk1" tx1="lt1" bg2="dk2" tx2="lt2" accent1="accent1" accent2="accent2" accent3="accent3" accent4="accent4" accent5="accent5" accent6="accent6" hlink="hlink" folHlink="folHlink"/>
  <p:sldLayoutIdLst>
    <p:sldLayoutId id="2147485057" r:id="rId1"/>
    <p:sldLayoutId id="2147485058" r:id="rId2"/>
    <p:sldLayoutId id="2147485059" r:id="rId3"/>
    <p:sldLayoutId id="2147485060" r:id="rId4"/>
    <p:sldLayoutId id="2147485061" r:id="rId5"/>
    <p:sldLayoutId id="2147485062" r:id="rId6"/>
    <p:sldLayoutId id="2147485063" r:id="rId7"/>
    <p:sldLayoutId id="2147485064" r:id="rId8"/>
    <p:sldLayoutId id="2147485065" r:id="rId9"/>
    <p:sldLayoutId id="2147485066" r:id="rId10"/>
    <p:sldLayoutId id="2147485067" r:id="rId11"/>
    <p:sldLayoutId id="2147485068" r:id="rId12"/>
    <p:sldLayoutId id="2147485069" r:id="rId13"/>
  </p:sldLayoutIdLst>
  <p:transition>
    <p:dissolve/>
  </p:transition>
  <p:hf hdr="0" ftr="0" dt="0"/>
  <p:txStyles>
    <p:titleStyle>
      <a:lvl1pPr algn="l" defTabSz="914400" rtl="0" eaLnBrk="1" latinLnBrk="0" hangingPunct="1">
        <a:lnSpc>
          <a:spcPct val="90000"/>
        </a:lnSpc>
        <a:spcBef>
          <a:spcPct val="0"/>
        </a:spcBef>
        <a:buNone/>
        <a:defRPr lang="en-US" sz="4000" b="1" kern="1200" cap="none" spc="0" baseline="0" dirty="0">
          <a:solidFill>
            <a:schemeClr val="tx1"/>
          </a:solidFill>
          <a:effectLst>
            <a:outerShdw blurRad="50800" dist="25400" dir="5400000" algn="tl">
              <a:schemeClr val="accent4">
                <a:lumMod val="50000"/>
                <a:alpha val="42000"/>
              </a:schemeClr>
            </a:outerShdw>
          </a:effectLst>
          <a:latin typeface="Calibri" panose="020F0502020204030204" pitchFamily="34" charset="0"/>
          <a:ea typeface="+mn-ea"/>
          <a:cs typeface="+mn-cs"/>
        </a:defRPr>
      </a:lvl1pPr>
    </p:titleStyle>
    <p:bodyStyle>
      <a:lvl1pPr marL="182880" indent="-182880" algn="l" defTabSz="914400" rtl="0" eaLnBrk="1" latinLnBrk="0" hangingPunct="1">
        <a:lnSpc>
          <a:spcPct val="100000"/>
        </a:lnSpc>
        <a:spcBef>
          <a:spcPts val="900"/>
        </a:spcBef>
        <a:spcAft>
          <a:spcPts val="0"/>
        </a:spcAft>
        <a:buClr>
          <a:srgbClr val="FFFF66"/>
        </a:buClr>
        <a:buFont typeface="Arial" panose="020B0604020202020204" pitchFamily="34" charset="0"/>
        <a:buChar char="•"/>
        <a:defRPr sz="2800" b="1" kern="1200">
          <a:solidFill>
            <a:srgbClr val="2C7D88"/>
          </a:solidFill>
          <a:latin typeface="Calibri" panose="020F0502020204030204" pitchFamily="34" charset="0"/>
          <a:ea typeface="+mn-ea"/>
          <a:cs typeface="+mn-cs"/>
        </a:defRPr>
      </a:lvl1pPr>
      <a:lvl2pPr marL="457200" indent="-182880" algn="l" defTabSz="914400" rtl="0" eaLnBrk="1" latinLnBrk="0" hangingPunct="1">
        <a:lnSpc>
          <a:spcPct val="100000"/>
        </a:lnSpc>
        <a:spcBef>
          <a:spcPts val="500"/>
        </a:spcBef>
        <a:buClr>
          <a:srgbClr val="FFFF00"/>
        </a:buClr>
        <a:buFont typeface="Wingdings" panose="05000000000000000000" pitchFamily="2" charset="2"/>
        <a:buChar char="ü"/>
        <a:defRPr sz="2400" b="1" kern="1200">
          <a:solidFill>
            <a:srgbClr val="399C08"/>
          </a:solidFill>
          <a:latin typeface="Calibri" panose="020F0502020204030204" pitchFamily="34" charset="0"/>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b="1" kern="1200">
          <a:solidFill>
            <a:schemeClr val="tx1"/>
          </a:solidFill>
          <a:latin typeface="Calibri" panose="020F0502020204030204" pitchFamily="34" charset="0"/>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Calibri" panose="020F0502020204030204" pitchFamily="34" charset="0"/>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Calibri" panose="020F0502020204030204" pitchFamily="34" charset="0"/>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601"/>
        <p:cNvGrpSpPr/>
        <p:nvPr/>
      </p:nvGrpSpPr>
      <p:grpSpPr>
        <a:xfrm>
          <a:off x="0" y="0"/>
          <a:ext cx="0" cy="0"/>
          <a:chOff x="0" y="0"/>
          <a:chExt cx="0" cy="0"/>
        </a:xfrm>
      </p:grpSpPr>
      <p:sp>
        <p:nvSpPr>
          <p:cNvPr id="602" name="Shape 602"/>
          <p:cNvSpPr txBox="1">
            <a:spLocks noGrp="1"/>
          </p:cNvSpPr>
          <p:nvPr>
            <p:ph type="title"/>
          </p:nvPr>
        </p:nvSpPr>
        <p:spPr>
          <a:xfrm>
            <a:off x="628650" y="365126"/>
            <a:ext cx="78867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603" name="Shape 603"/>
          <p:cNvSpPr txBox="1">
            <a:spLocks noGrp="1"/>
          </p:cNvSpPr>
          <p:nvPr>
            <p:ph type="body" idx="1"/>
          </p:nvPr>
        </p:nvSpPr>
        <p:spPr>
          <a:xfrm>
            <a:off x="628650" y="1825626"/>
            <a:ext cx="78867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rgbClr val="30A2B6"/>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3529605390"/>
      </p:ext>
    </p:extLst>
  </p:cSld>
  <p:clrMap bg1="lt1" tx1="dk1" bg2="dk2" tx2="lt2" accent1="accent1" accent2="accent2" accent3="accent3" accent4="accent4" accent5="accent5" accent6="accent6" hlink="hlink" folHlink="folHlink"/>
  <p:sldLayoutIdLst>
    <p:sldLayoutId id="2147485123" r:id="rId1"/>
    <p:sldLayoutId id="2147485124" r:id="rId2"/>
    <p:sldLayoutId id="2147485125" r:id="rId3"/>
    <p:sldLayoutId id="2147485126" r:id="rId4"/>
    <p:sldLayoutId id="2147485127" r:id="rId5"/>
    <p:sldLayoutId id="2147485128" r:id="rId6"/>
    <p:sldLayoutId id="2147485129" r:id="rId7"/>
    <p:sldLayoutId id="2147485130" r:id="rId8"/>
    <p:sldLayoutId id="2147485131" r:id="rId9"/>
    <p:sldLayoutId id="2147485132" r:id="rId10"/>
    <p:sldLayoutId id="2147485133" r:id="rId11"/>
    <p:sldLayoutId id="2147485134" r:id="rId12"/>
    <p:sldLayoutId id="2147485135" r:id="rId13"/>
    <p:sldLayoutId id="2147485136" r:id="rId14"/>
    <p:sldLayoutId id="2147485137" r:id="rId15"/>
    <p:sldLayoutId id="2147485138" r:id="rId16"/>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2" Type="http://schemas.openxmlformats.org/officeDocument/2006/relationships/hyperlink" Target="http://www.ncii-improve.com/" TargetMode="External"/><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3" Type="http://schemas.openxmlformats.org/officeDocument/2006/relationships/hyperlink" Target="https://cue.usc.edu/about/equity/equity-mindedness/" TargetMode="External"/><Relationship Id="rId2" Type="http://schemas.openxmlformats.org/officeDocument/2006/relationships/hyperlink" Target="https://www.aacu.org/sites/default/files/files/DESS20/PathwaysGraphic-9-17-19.pdf" TargetMode="External"/><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5171" y="479323"/>
            <a:ext cx="7982901" cy="4763237"/>
          </a:xfrm>
        </p:spPr>
        <p:txBody>
          <a:bodyPr anchor="ctr">
            <a:normAutofit fontScale="90000"/>
          </a:bodyPr>
          <a:lstStyle/>
          <a:p>
            <a:pPr>
              <a:lnSpc>
                <a:spcPct val="100000"/>
              </a:lnSpc>
              <a:spcBef>
                <a:spcPts val="1200"/>
              </a:spcBef>
              <a:spcAft>
                <a:spcPts val="1200"/>
              </a:spcAft>
            </a:pPr>
            <a:r>
              <a:rPr lang="en-US" sz="4400" b="1" dirty="0"/>
              <a:t> </a:t>
            </a:r>
            <a:r>
              <a:rPr lang="en-US" sz="4900" b="1" dirty="0"/>
              <a:t>Creating Active &amp; Cultural-Responsive Learning Environments</a:t>
            </a:r>
            <a:br>
              <a:rPr lang="en-US" sz="4900" b="1" dirty="0"/>
            </a:br>
            <a:r>
              <a:rPr lang="en-US" sz="4900" b="1" dirty="0"/>
              <a:t>  </a:t>
            </a:r>
            <a:r>
              <a:rPr lang="en-US" sz="2800" b="1" i="1" dirty="0">
                <a:solidFill>
                  <a:srgbClr val="549E39">
                    <a:lumMod val="50000"/>
                  </a:srgbClr>
                </a:solidFill>
              </a:rPr>
              <a:t>Advancing Equity through Guided Pathways Series</a:t>
            </a:r>
            <a:br>
              <a:rPr lang="en-US" sz="2800" b="1" i="1" dirty="0">
                <a:solidFill>
                  <a:srgbClr val="549E39">
                    <a:lumMod val="50000"/>
                  </a:srgbClr>
                </a:solidFill>
              </a:rPr>
            </a:br>
            <a:r>
              <a:rPr lang="en-US" sz="2800" b="1" i="1" dirty="0">
                <a:solidFill>
                  <a:srgbClr val="549E39">
                    <a:lumMod val="50000"/>
                  </a:srgbClr>
                </a:solidFill>
              </a:rPr>
              <a:t>Discussion Guide </a:t>
            </a:r>
            <a:r>
              <a:rPr lang="en-US" sz="2800" b="1" i="1">
                <a:solidFill>
                  <a:srgbClr val="549E39">
                    <a:lumMod val="50000"/>
                  </a:srgbClr>
                </a:solidFill>
              </a:rPr>
              <a:t>#10 </a:t>
            </a:r>
            <a:br>
              <a:rPr lang="en-US" sz="2800" b="1" i="1" dirty="0">
                <a:solidFill>
                  <a:srgbClr val="549E39">
                    <a:lumMod val="50000"/>
                  </a:srgbClr>
                </a:solidFill>
              </a:rPr>
            </a:br>
            <a:br>
              <a:rPr lang="en-US" sz="2800" b="1" i="1" dirty="0">
                <a:solidFill>
                  <a:srgbClr val="549E39">
                    <a:lumMod val="50000"/>
                  </a:srgbClr>
                </a:solidFill>
              </a:rPr>
            </a:br>
            <a:r>
              <a:rPr lang="en-US" sz="2800" b="1" i="1" dirty="0">
                <a:solidFill>
                  <a:srgbClr val="549E39">
                    <a:lumMod val="50000"/>
                  </a:srgbClr>
                </a:solidFill>
              </a:rPr>
              <a:t>Tia Brown McNair, Association of American Colleges &amp; Universities, &amp; Rob Johnstone, NCII</a:t>
            </a:r>
            <a:br>
              <a:rPr lang="en-US" sz="2800" b="1" i="1" dirty="0">
                <a:solidFill>
                  <a:srgbClr val="549E39">
                    <a:lumMod val="50000"/>
                  </a:srgbClr>
                </a:solidFill>
              </a:rPr>
            </a:br>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C28C9-49BD-154E-81F1-36BC551BC087}" type="slidenum">
              <a:rPr kumimoji="0" lang="en-US" sz="1200" b="1"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1"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5CBAE480-5202-4EA8-BCDB-D4DEEDCD1A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6101" y="5425510"/>
            <a:ext cx="3286125" cy="1097566"/>
          </a:xfrm>
          <a:prstGeom prst="rect">
            <a:avLst/>
          </a:prstGeom>
        </p:spPr>
      </p:pic>
    </p:spTree>
    <p:extLst>
      <p:ext uri="{BB962C8B-B14F-4D97-AF65-F5344CB8AC3E}">
        <p14:creationId xmlns:p14="http://schemas.microsoft.com/office/powerpoint/2010/main" val="253934076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2896D-3920-EA43-A026-51741A7F2227}"/>
              </a:ext>
            </a:extLst>
          </p:cNvPr>
          <p:cNvSpPr>
            <a:spLocks noGrp="1"/>
          </p:cNvSpPr>
          <p:nvPr>
            <p:ph type="title"/>
          </p:nvPr>
        </p:nvSpPr>
        <p:spPr/>
        <p:txBody>
          <a:bodyPr/>
          <a:lstStyle/>
          <a:p>
            <a:r>
              <a:rPr lang="en-US" dirty="0">
                <a:solidFill>
                  <a:srgbClr val="2C7D88"/>
                </a:solidFill>
              </a:rPr>
              <a:t>Discussion Questions (2)</a:t>
            </a:r>
            <a:br>
              <a:rPr lang="en-US" dirty="0">
                <a:solidFill>
                  <a:srgbClr val="2C7D88"/>
                </a:solidFill>
              </a:rPr>
            </a:br>
            <a:endParaRPr lang="en-US" dirty="0">
              <a:solidFill>
                <a:srgbClr val="2C7D88"/>
              </a:solidFill>
            </a:endParaRPr>
          </a:p>
        </p:txBody>
      </p:sp>
      <p:sp>
        <p:nvSpPr>
          <p:cNvPr id="5" name="Text Placeholder 4">
            <a:extLst>
              <a:ext uri="{FF2B5EF4-FFF2-40B4-BE49-F238E27FC236}">
                <a16:creationId xmlns:a16="http://schemas.microsoft.com/office/drawing/2014/main" id="{7CDEF541-B067-E349-824C-CA149825556E}"/>
              </a:ext>
            </a:extLst>
          </p:cNvPr>
          <p:cNvSpPr>
            <a:spLocks noGrp="1"/>
          </p:cNvSpPr>
          <p:nvPr>
            <p:ph idx="1"/>
          </p:nvPr>
        </p:nvSpPr>
        <p:spPr>
          <a:xfrm>
            <a:off x="731520" y="1260938"/>
            <a:ext cx="7680960" cy="5078627"/>
          </a:xfrm>
        </p:spPr>
        <p:txBody>
          <a:bodyPr>
            <a:noAutofit/>
          </a:bodyPr>
          <a:lstStyle/>
          <a:p>
            <a:pPr marL="0" lvl="0" indent="0">
              <a:spcBef>
                <a:spcPts val="1500"/>
              </a:spcBef>
              <a:buNone/>
            </a:pPr>
            <a:r>
              <a:rPr lang="en-US" i="1" dirty="0"/>
              <a:t>Individually consider &amp; discuss as a team…</a:t>
            </a:r>
          </a:p>
          <a:p>
            <a:pPr lvl="0"/>
            <a:r>
              <a:rPr lang="en-US" dirty="0"/>
              <a:t>How my lived experiences, worldviews, preconceived notions, biases, &amp; values manifest in my teaching strategies &amp; decision-making</a:t>
            </a:r>
          </a:p>
          <a:p>
            <a:pPr lvl="0"/>
            <a:r>
              <a:rPr lang="en-US" dirty="0"/>
              <a:t>How understanding who I am will help me develop as an educator who fully promotes active learning &amp; culturally-responsive teaching environments</a:t>
            </a:r>
          </a:p>
        </p:txBody>
      </p:sp>
      <p:sp>
        <p:nvSpPr>
          <p:cNvPr id="4" name="Slide Number Placeholder 3">
            <a:extLst>
              <a:ext uri="{FF2B5EF4-FFF2-40B4-BE49-F238E27FC236}">
                <a16:creationId xmlns:a16="http://schemas.microsoft.com/office/drawing/2014/main" id="{8C478975-91E7-1B4E-8D32-18C67AC4C9DB}"/>
              </a:ext>
            </a:extLst>
          </p:cNvPr>
          <p:cNvSpPr>
            <a:spLocks noGrp="1"/>
          </p:cNvSpPr>
          <p:nvPr>
            <p:ph type="sldNum" sz="quarter" idx="12"/>
          </p:nvPr>
        </p:nvSpPr>
        <p:spPr/>
        <p:txBody>
          <a:bodyPr/>
          <a:lstStyle/>
          <a:p>
            <a:fld id="{CA8C28C9-49BD-154E-81F1-36BC551BC087}" type="slidenum">
              <a:rPr lang="en-US" smtClean="0">
                <a:solidFill>
                  <a:srgbClr val="E3DED1">
                    <a:lumMod val="25000"/>
                  </a:srgbClr>
                </a:solidFill>
              </a:rPr>
              <a:pPr/>
              <a:t>10</a:t>
            </a:fld>
            <a:endParaRPr lang="en-US" dirty="0">
              <a:solidFill>
                <a:srgbClr val="E3DED1">
                  <a:lumMod val="25000"/>
                </a:srgbClr>
              </a:solidFill>
            </a:endParaRPr>
          </a:p>
        </p:txBody>
      </p:sp>
    </p:spTree>
    <p:extLst>
      <p:ext uri="{BB962C8B-B14F-4D97-AF65-F5344CB8AC3E}">
        <p14:creationId xmlns:p14="http://schemas.microsoft.com/office/powerpoint/2010/main" val="2226398273"/>
      </p:ext>
    </p:extLst>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2896D-3920-EA43-A026-51741A7F2227}"/>
              </a:ext>
            </a:extLst>
          </p:cNvPr>
          <p:cNvSpPr>
            <a:spLocks noGrp="1"/>
          </p:cNvSpPr>
          <p:nvPr>
            <p:ph type="title"/>
          </p:nvPr>
        </p:nvSpPr>
        <p:spPr/>
        <p:txBody>
          <a:bodyPr/>
          <a:lstStyle/>
          <a:p>
            <a:r>
              <a:rPr lang="en-US" dirty="0">
                <a:solidFill>
                  <a:srgbClr val="2C7D88"/>
                </a:solidFill>
              </a:rPr>
              <a:t>Discussion Questions (3)</a:t>
            </a:r>
            <a:br>
              <a:rPr lang="en-US" dirty="0">
                <a:solidFill>
                  <a:srgbClr val="2C7D88"/>
                </a:solidFill>
              </a:rPr>
            </a:br>
            <a:endParaRPr lang="en-US" dirty="0">
              <a:solidFill>
                <a:srgbClr val="2C7D88"/>
              </a:solidFill>
            </a:endParaRPr>
          </a:p>
        </p:txBody>
      </p:sp>
      <p:sp>
        <p:nvSpPr>
          <p:cNvPr id="5" name="Text Placeholder 4">
            <a:extLst>
              <a:ext uri="{FF2B5EF4-FFF2-40B4-BE49-F238E27FC236}">
                <a16:creationId xmlns:a16="http://schemas.microsoft.com/office/drawing/2014/main" id="{7CDEF541-B067-E349-824C-CA149825556E}"/>
              </a:ext>
            </a:extLst>
          </p:cNvPr>
          <p:cNvSpPr>
            <a:spLocks noGrp="1"/>
          </p:cNvSpPr>
          <p:nvPr>
            <p:ph idx="1"/>
          </p:nvPr>
        </p:nvSpPr>
        <p:spPr>
          <a:xfrm>
            <a:off x="731520" y="1321898"/>
            <a:ext cx="7680960" cy="5078627"/>
          </a:xfrm>
        </p:spPr>
        <p:txBody>
          <a:bodyPr>
            <a:noAutofit/>
          </a:bodyPr>
          <a:lstStyle/>
          <a:p>
            <a:pPr marL="0" lvl="0" indent="0">
              <a:spcBef>
                <a:spcPts val="1500"/>
              </a:spcBef>
              <a:buNone/>
            </a:pPr>
            <a:r>
              <a:rPr lang="en-US" i="1" dirty="0"/>
              <a:t>Individually consider &amp; discuss as a team…</a:t>
            </a:r>
          </a:p>
          <a:p>
            <a:pPr lvl="0"/>
            <a:r>
              <a:rPr lang="en-US" dirty="0"/>
              <a:t>What structured learning opportunities exist at my college for educators to explore who their identities and how they make sense of </a:t>
            </a:r>
            <a:r>
              <a:rPr lang="en-US"/>
              <a:t>the world?</a:t>
            </a:r>
            <a:endParaRPr lang="en-US" dirty="0"/>
          </a:p>
          <a:p>
            <a:pPr lvl="0"/>
            <a:r>
              <a:rPr lang="en-US" dirty="0"/>
              <a:t>How you create &amp; sustain a classroom that is conducive to the learning of a diverse group of students</a:t>
            </a:r>
          </a:p>
        </p:txBody>
      </p:sp>
      <p:sp>
        <p:nvSpPr>
          <p:cNvPr id="4" name="Slide Number Placeholder 3">
            <a:extLst>
              <a:ext uri="{FF2B5EF4-FFF2-40B4-BE49-F238E27FC236}">
                <a16:creationId xmlns:a16="http://schemas.microsoft.com/office/drawing/2014/main" id="{8C478975-91E7-1B4E-8D32-18C67AC4C9DB}"/>
              </a:ext>
            </a:extLst>
          </p:cNvPr>
          <p:cNvSpPr>
            <a:spLocks noGrp="1"/>
          </p:cNvSpPr>
          <p:nvPr>
            <p:ph type="sldNum" sz="quarter" idx="12"/>
          </p:nvPr>
        </p:nvSpPr>
        <p:spPr/>
        <p:txBody>
          <a:bodyPr/>
          <a:lstStyle/>
          <a:p>
            <a:fld id="{CA8C28C9-49BD-154E-81F1-36BC551BC087}" type="slidenum">
              <a:rPr lang="en-US" smtClean="0">
                <a:solidFill>
                  <a:srgbClr val="E3DED1">
                    <a:lumMod val="25000"/>
                  </a:srgbClr>
                </a:solidFill>
              </a:rPr>
              <a:pPr/>
              <a:t>11</a:t>
            </a:fld>
            <a:endParaRPr lang="en-US" dirty="0">
              <a:solidFill>
                <a:srgbClr val="E3DED1">
                  <a:lumMod val="25000"/>
                </a:srgbClr>
              </a:solidFill>
            </a:endParaRPr>
          </a:p>
        </p:txBody>
      </p:sp>
    </p:spTree>
    <p:extLst>
      <p:ext uri="{BB962C8B-B14F-4D97-AF65-F5344CB8AC3E}">
        <p14:creationId xmlns:p14="http://schemas.microsoft.com/office/powerpoint/2010/main" val="2542790774"/>
      </p:ext>
    </p:extLst>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C065-4E0A-CC4D-B2A3-53DA6780C94F}"/>
              </a:ext>
            </a:extLst>
          </p:cNvPr>
          <p:cNvSpPr>
            <a:spLocks noGrp="1"/>
          </p:cNvSpPr>
          <p:nvPr>
            <p:ph type="title"/>
          </p:nvPr>
        </p:nvSpPr>
        <p:spPr/>
        <p:txBody>
          <a:bodyPr/>
          <a:lstStyle/>
          <a:p>
            <a:r>
              <a:rPr lang="en-US" dirty="0">
                <a:solidFill>
                  <a:srgbClr val="2C7D88"/>
                </a:solidFill>
              </a:rPr>
              <a:t>Research Tasks (1)</a:t>
            </a:r>
            <a:br>
              <a:rPr lang="en-US" dirty="0">
                <a:solidFill>
                  <a:srgbClr val="2C7D88"/>
                </a:solidFill>
              </a:rPr>
            </a:br>
            <a:endParaRPr lang="en-US" dirty="0">
              <a:solidFill>
                <a:srgbClr val="2C7D88"/>
              </a:solidFill>
            </a:endParaRPr>
          </a:p>
        </p:txBody>
      </p:sp>
      <p:sp>
        <p:nvSpPr>
          <p:cNvPr id="4" name="Text Placeholder 3">
            <a:extLst>
              <a:ext uri="{FF2B5EF4-FFF2-40B4-BE49-F238E27FC236}">
                <a16:creationId xmlns:a16="http://schemas.microsoft.com/office/drawing/2014/main" id="{12A78684-835C-5C44-946B-7F76B373D4FB}"/>
              </a:ext>
            </a:extLst>
          </p:cNvPr>
          <p:cNvSpPr>
            <a:spLocks noGrp="1"/>
          </p:cNvSpPr>
          <p:nvPr>
            <p:ph idx="1"/>
          </p:nvPr>
        </p:nvSpPr>
        <p:spPr>
          <a:xfrm>
            <a:off x="731520" y="1266559"/>
            <a:ext cx="7680960" cy="4616843"/>
          </a:xfrm>
        </p:spPr>
        <p:txBody>
          <a:bodyPr>
            <a:normAutofit/>
          </a:bodyPr>
          <a:lstStyle/>
          <a:p>
            <a:pPr marL="0" indent="0">
              <a:spcBef>
                <a:spcPts val="1500"/>
              </a:spcBef>
              <a:buNone/>
            </a:pPr>
            <a:r>
              <a:rPr lang="en-US" i="1" dirty="0"/>
              <a:t>Determine how your college will…</a:t>
            </a:r>
          </a:p>
          <a:p>
            <a:pPr lvl="0"/>
            <a:r>
              <a:rPr lang="en-US" dirty="0"/>
              <a:t>Assess what mechanisms exist for learning about student experiences at your college, particularly in the classroom</a:t>
            </a:r>
          </a:p>
          <a:p>
            <a:pPr lvl="1"/>
            <a:r>
              <a:rPr lang="en-US" dirty="0"/>
              <a:t>What do you know</a:t>
            </a:r>
          </a:p>
          <a:p>
            <a:pPr lvl="1"/>
            <a:r>
              <a:rPr lang="en-US" dirty="0"/>
              <a:t>What more do you want to learn</a:t>
            </a:r>
          </a:p>
          <a:p>
            <a:pPr lvl="1"/>
            <a:r>
              <a:rPr lang="en-US" dirty="0"/>
              <a:t>Whose experiences are privileged</a:t>
            </a:r>
          </a:p>
          <a:p>
            <a:pPr lvl="0"/>
            <a:endParaRPr lang="en-US" dirty="0"/>
          </a:p>
          <a:p>
            <a:pPr marL="0" lvl="0" indent="0">
              <a:spcBef>
                <a:spcPts val="1500"/>
              </a:spcBef>
              <a:buNone/>
            </a:pPr>
            <a:endParaRPr lang="en-US" sz="1700" i="1" dirty="0"/>
          </a:p>
        </p:txBody>
      </p:sp>
      <p:sp>
        <p:nvSpPr>
          <p:cNvPr id="3" name="Slide Number Placeholder 2">
            <a:extLst>
              <a:ext uri="{FF2B5EF4-FFF2-40B4-BE49-F238E27FC236}">
                <a16:creationId xmlns:a16="http://schemas.microsoft.com/office/drawing/2014/main" id="{9480BA71-DD0E-5147-9B04-48E296CBCF81}"/>
              </a:ext>
            </a:extLst>
          </p:cNvPr>
          <p:cNvSpPr>
            <a:spLocks noGrp="1"/>
          </p:cNvSpPr>
          <p:nvPr>
            <p:ph type="sldNum" sz="quarter" idx="12"/>
          </p:nvPr>
        </p:nvSpPr>
        <p:spPr/>
        <p:txBody>
          <a:bodyPr/>
          <a:lstStyle/>
          <a:p>
            <a:fld id="{CA8C28C9-49BD-154E-81F1-36BC551BC087}" type="slidenum">
              <a:rPr lang="en-US" smtClean="0">
                <a:solidFill>
                  <a:srgbClr val="E3DED1">
                    <a:lumMod val="25000"/>
                  </a:srgbClr>
                </a:solidFill>
              </a:rPr>
              <a:pPr/>
              <a:t>12</a:t>
            </a:fld>
            <a:endParaRPr lang="en-US" dirty="0">
              <a:solidFill>
                <a:srgbClr val="E3DED1">
                  <a:lumMod val="25000"/>
                </a:srgbClr>
              </a:solidFill>
            </a:endParaRPr>
          </a:p>
        </p:txBody>
      </p:sp>
    </p:spTree>
    <p:extLst>
      <p:ext uri="{BB962C8B-B14F-4D97-AF65-F5344CB8AC3E}">
        <p14:creationId xmlns:p14="http://schemas.microsoft.com/office/powerpoint/2010/main" val="3391632219"/>
      </p:ext>
    </p:extLst>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C065-4E0A-CC4D-B2A3-53DA6780C94F}"/>
              </a:ext>
            </a:extLst>
          </p:cNvPr>
          <p:cNvSpPr>
            <a:spLocks noGrp="1"/>
          </p:cNvSpPr>
          <p:nvPr>
            <p:ph type="title"/>
          </p:nvPr>
        </p:nvSpPr>
        <p:spPr/>
        <p:txBody>
          <a:bodyPr>
            <a:normAutofit/>
          </a:bodyPr>
          <a:lstStyle/>
          <a:p>
            <a:r>
              <a:rPr lang="en-US" dirty="0">
                <a:solidFill>
                  <a:srgbClr val="2C7D88"/>
                </a:solidFill>
              </a:rPr>
              <a:t>Research Tasks (2)</a:t>
            </a:r>
            <a:br>
              <a:rPr lang="en-US" dirty="0">
                <a:solidFill>
                  <a:srgbClr val="2C7D88"/>
                </a:solidFill>
              </a:rPr>
            </a:br>
            <a:endParaRPr lang="en-US" dirty="0">
              <a:solidFill>
                <a:srgbClr val="2C7D88"/>
              </a:solidFill>
            </a:endParaRPr>
          </a:p>
        </p:txBody>
      </p:sp>
      <p:sp>
        <p:nvSpPr>
          <p:cNvPr id="4" name="Text Placeholder 3">
            <a:extLst>
              <a:ext uri="{FF2B5EF4-FFF2-40B4-BE49-F238E27FC236}">
                <a16:creationId xmlns:a16="http://schemas.microsoft.com/office/drawing/2014/main" id="{12A78684-835C-5C44-946B-7F76B373D4FB}"/>
              </a:ext>
            </a:extLst>
          </p:cNvPr>
          <p:cNvSpPr>
            <a:spLocks noGrp="1"/>
          </p:cNvSpPr>
          <p:nvPr>
            <p:ph idx="1"/>
          </p:nvPr>
        </p:nvSpPr>
        <p:spPr>
          <a:xfrm>
            <a:off x="731520" y="1266559"/>
            <a:ext cx="7680960" cy="4616843"/>
          </a:xfrm>
        </p:spPr>
        <p:txBody>
          <a:bodyPr>
            <a:normAutofit/>
          </a:bodyPr>
          <a:lstStyle/>
          <a:p>
            <a:pPr marL="0" indent="0">
              <a:spcBef>
                <a:spcPts val="1500"/>
              </a:spcBef>
              <a:buNone/>
            </a:pPr>
            <a:r>
              <a:rPr lang="en-US" i="1" dirty="0"/>
              <a:t>Determine how your college will…</a:t>
            </a:r>
          </a:p>
          <a:p>
            <a:pPr lvl="0"/>
            <a:r>
              <a:rPr lang="en-US" dirty="0"/>
              <a:t>Analyze who has access to &amp; participates in high-impact practices</a:t>
            </a:r>
          </a:p>
          <a:p>
            <a:pPr lvl="1"/>
            <a:r>
              <a:rPr lang="en-US" dirty="0"/>
              <a:t>What outcomes result from participation in these educational experiences (disaggregated &amp; compared for historically minoritized groups) </a:t>
            </a:r>
          </a:p>
          <a:p>
            <a:pPr lvl="0"/>
            <a:r>
              <a:rPr lang="en-US" dirty="0"/>
              <a:t>Identify how high-impact practices design is currently informed by student experiences &amp; educator sense-making</a:t>
            </a:r>
          </a:p>
          <a:p>
            <a:pPr lvl="0"/>
            <a:endParaRPr lang="en-US" dirty="0"/>
          </a:p>
          <a:p>
            <a:pPr marL="0" lvl="0" indent="0">
              <a:spcBef>
                <a:spcPts val="1500"/>
              </a:spcBef>
              <a:buNone/>
            </a:pPr>
            <a:endParaRPr lang="en-US" sz="1700" i="1" dirty="0"/>
          </a:p>
        </p:txBody>
      </p:sp>
      <p:sp>
        <p:nvSpPr>
          <p:cNvPr id="3" name="Slide Number Placeholder 2">
            <a:extLst>
              <a:ext uri="{FF2B5EF4-FFF2-40B4-BE49-F238E27FC236}">
                <a16:creationId xmlns:a16="http://schemas.microsoft.com/office/drawing/2014/main" id="{9480BA71-DD0E-5147-9B04-48E296CBCF81}"/>
              </a:ext>
            </a:extLst>
          </p:cNvPr>
          <p:cNvSpPr>
            <a:spLocks noGrp="1"/>
          </p:cNvSpPr>
          <p:nvPr>
            <p:ph type="sldNum" sz="quarter" idx="12"/>
          </p:nvPr>
        </p:nvSpPr>
        <p:spPr/>
        <p:txBody>
          <a:bodyPr/>
          <a:lstStyle/>
          <a:p>
            <a:fld id="{CA8C28C9-49BD-154E-81F1-36BC551BC087}" type="slidenum">
              <a:rPr lang="en-US" smtClean="0">
                <a:solidFill>
                  <a:srgbClr val="E3DED1">
                    <a:lumMod val="25000"/>
                  </a:srgbClr>
                </a:solidFill>
              </a:rPr>
              <a:pPr/>
              <a:t>13</a:t>
            </a:fld>
            <a:endParaRPr lang="en-US" dirty="0">
              <a:solidFill>
                <a:srgbClr val="E3DED1">
                  <a:lumMod val="25000"/>
                </a:srgbClr>
              </a:solidFill>
            </a:endParaRPr>
          </a:p>
        </p:txBody>
      </p:sp>
    </p:spTree>
    <p:extLst>
      <p:ext uri="{BB962C8B-B14F-4D97-AF65-F5344CB8AC3E}">
        <p14:creationId xmlns:p14="http://schemas.microsoft.com/office/powerpoint/2010/main" val="3904642905"/>
      </p:ext>
    </p:extLst>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D14F9-5D02-2B49-AD78-450DC353074D}"/>
              </a:ext>
            </a:extLst>
          </p:cNvPr>
          <p:cNvSpPr>
            <a:spLocks noGrp="1"/>
          </p:cNvSpPr>
          <p:nvPr>
            <p:ph type="title"/>
          </p:nvPr>
        </p:nvSpPr>
        <p:spPr/>
        <p:txBody>
          <a:bodyPr/>
          <a:lstStyle/>
          <a:p>
            <a:r>
              <a:rPr lang="en-US" dirty="0">
                <a:solidFill>
                  <a:srgbClr val="2C7D88"/>
                </a:solidFill>
              </a:rPr>
              <a:t>For More Information…</a:t>
            </a:r>
          </a:p>
        </p:txBody>
      </p:sp>
      <p:sp>
        <p:nvSpPr>
          <p:cNvPr id="3" name="Content Placeholder 2">
            <a:extLst>
              <a:ext uri="{FF2B5EF4-FFF2-40B4-BE49-F238E27FC236}">
                <a16:creationId xmlns:a16="http://schemas.microsoft.com/office/drawing/2014/main" id="{AB752E70-FE32-5843-BE9F-04EE06E35745}"/>
              </a:ext>
            </a:extLst>
          </p:cNvPr>
          <p:cNvSpPr>
            <a:spLocks noGrp="1"/>
          </p:cNvSpPr>
          <p:nvPr>
            <p:ph idx="1"/>
          </p:nvPr>
        </p:nvSpPr>
        <p:spPr/>
        <p:txBody>
          <a:bodyPr>
            <a:normAutofit/>
          </a:bodyPr>
          <a:lstStyle/>
          <a:p>
            <a:pPr>
              <a:spcBef>
                <a:spcPts val="0"/>
              </a:spcBef>
              <a:spcAft>
                <a:spcPts val="1500"/>
              </a:spcAft>
            </a:pPr>
            <a:r>
              <a:rPr lang="en-US" dirty="0"/>
              <a:t>For related content, discussion questions, &amp; research tasks, review:</a:t>
            </a:r>
          </a:p>
          <a:p>
            <a:pPr lvl="1">
              <a:spcBef>
                <a:spcPts val="0"/>
              </a:spcBef>
              <a:spcAft>
                <a:spcPts val="1500"/>
              </a:spcAft>
            </a:pPr>
            <a:r>
              <a:rPr lang="en-US" i="1" dirty="0"/>
              <a:t>Reframing Classroom Instruction to Engage a Diverse Community of Students </a:t>
            </a:r>
            <a:r>
              <a:rPr lang="en-US" dirty="0"/>
              <a:t>(Guide 9)</a:t>
            </a:r>
          </a:p>
          <a:p>
            <a:pPr>
              <a:spcBef>
                <a:spcPts val="0"/>
              </a:spcBef>
              <a:spcAft>
                <a:spcPts val="1500"/>
              </a:spcAft>
            </a:pPr>
            <a:r>
              <a:rPr lang="en-US" dirty="0"/>
              <a:t>For all guides &amp; additional information on the series, visit </a:t>
            </a:r>
            <a:r>
              <a:rPr lang="en-US" u="sng" dirty="0">
                <a:hlinkClick r:id="rId2"/>
              </a:rPr>
              <a:t>www.ncii-improve.com</a:t>
            </a:r>
            <a:r>
              <a:rPr lang="en-US" dirty="0"/>
              <a:t> </a:t>
            </a:r>
          </a:p>
          <a:p>
            <a:endParaRPr lang="en-US" dirty="0"/>
          </a:p>
        </p:txBody>
      </p:sp>
      <p:sp>
        <p:nvSpPr>
          <p:cNvPr id="4" name="Slide Number Placeholder 3">
            <a:extLst>
              <a:ext uri="{FF2B5EF4-FFF2-40B4-BE49-F238E27FC236}">
                <a16:creationId xmlns:a16="http://schemas.microsoft.com/office/drawing/2014/main" id="{6507F085-538B-D845-84CB-86A5D3904728}"/>
              </a:ext>
            </a:extLst>
          </p:cNvPr>
          <p:cNvSpPr>
            <a:spLocks noGrp="1"/>
          </p:cNvSpPr>
          <p:nvPr>
            <p:ph type="sldNum" sz="quarter" idx="12"/>
          </p:nvPr>
        </p:nvSpPr>
        <p:spPr/>
        <p:txBody>
          <a:bodyPr/>
          <a:lstStyle/>
          <a:p>
            <a:fld id="{CA8C28C9-49BD-154E-81F1-36BC551BC087}" type="slidenum">
              <a:rPr lang="en-US" smtClean="0">
                <a:solidFill>
                  <a:srgbClr val="E3DED1">
                    <a:lumMod val="25000"/>
                  </a:srgbClr>
                </a:solidFill>
              </a:rPr>
              <a:pPr/>
              <a:t>14</a:t>
            </a:fld>
            <a:endParaRPr lang="en-US" dirty="0">
              <a:solidFill>
                <a:srgbClr val="E3DED1">
                  <a:lumMod val="25000"/>
                </a:srgbClr>
              </a:solidFill>
            </a:endParaRPr>
          </a:p>
        </p:txBody>
      </p:sp>
    </p:spTree>
    <p:extLst>
      <p:ext uri="{BB962C8B-B14F-4D97-AF65-F5344CB8AC3E}">
        <p14:creationId xmlns:p14="http://schemas.microsoft.com/office/powerpoint/2010/main" val="159093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C7D88"/>
                </a:solidFill>
              </a:rPr>
              <a:t>References </a:t>
            </a:r>
          </a:p>
        </p:txBody>
      </p:sp>
      <p:sp>
        <p:nvSpPr>
          <p:cNvPr id="3" name="Content Placeholder 2"/>
          <p:cNvSpPr>
            <a:spLocks noGrp="1"/>
          </p:cNvSpPr>
          <p:nvPr>
            <p:ph idx="1"/>
          </p:nvPr>
        </p:nvSpPr>
        <p:spPr>
          <a:xfrm>
            <a:off x="731520" y="1511409"/>
            <a:ext cx="7680960" cy="4076455"/>
          </a:xfrm>
        </p:spPr>
        <p:txBody>
          <a:bodyPr>
            <a:normAutofit lnSpcReduction="10000"/>
          </a:bodyPr>
          <a:lstStyle/>
          <a:p>
            <a:pPr marL="0" indent="0">
              <a:buNone/>
            </a:pPr>
            <a:r>
              <a:rPr lang="en-US" sz="1800" u="sng" baseline="30000" dirty="0">
                <a:hlinkClick r:id="rId2"/>
              </a:rPr>
              <a:t>1</a:t>
            </a:r>
            <a:r>
              <a:rPr lang="en-US" sz="1800" u="sng" dirty="0">
                <a:hlinkClick r:id="rId2"/>
              </a:rPr>
              <a:t>https://www.aacu.org/sites/default/files/files/DESS20/PathwaysGraphic-9-17-19.pdf</a:t>
            </a:r>
            <a:r>
              <a:rPr lang="en-US" sz="1800" dirty="0"/>
              <a:t>  </a:t>
            </a:r>
          </a:p>
          <a:p>
            <a:pPr marL="0" indent="0">
              <a:buNone/>
            </a:pPr>
            <a:r>
              <a:rPr lang="en-US" sz="1800" baseline="30000" dirty="0"/>
              <a:t>2</a:t>
            </a:r>
            <a:r>
              <a:rPr lang="en-US" sz="1800" dirty="0"/>
              <a:t>The term “equity-mindedness” refers to the perspective or mode of thinking exhibited by practitioners who call attention to patterns of inequity in student outcomes. These practitioners are willing to take personal and institutional responsibility for the success of their students, and critically reassess their own practices. It also requires that practitioners are race-conscious and aware of the social and historical context of exclusionary practices in American Higher Education. For more information, visit </a:t>
            </a:r>
            <a:r>
              <a:rPr lang="en-US" sz="1800" u="sng" dirty="0">
                <a:hlinkClick r:id="rId3"/>
              </a:rPr>
              <a:t>https://cue.usc.edu/about/equity/equity-mindedness/</a:t>
            </a:r>
            <a:endParaRPr lang="en-US" sz="1800" u="sng" dirty="0"/>
          </a:p>
          <a:p>
            <a:pPr marL="0" indent="0">
              <a:buNone/>
            </a:pPr>
            <a:r>
              <a:rPr lang="en-US" sz="1800" baseline="30000" dirty="0"/>
              <a:t>3</a:t>
            </a:r>
            <a:r>
              <a:rPr lang="en-US" sz="1800" dirty="0"/>
              <a:t>Patton, L. D., Harper, S. R., &amp; Harris, J. C. (2015). Using critical race theory to (re)interpret widely-studied topics in U.S. higher education. In A. M. Martinez Aleman, B. </a:t>
            </a:r>
            <a:r>
              <a:rPr lang="en-US" sz="1800" dirty="0" err="1"/>
              <a:t>Pusser</a:t>
            </a:r>
            <a:r>
              <a:rPr lang="en-US" sz="1800" dirty="0"/>
              <a:t>, &amp; E. M. Bensimon (Eds.), </a:t>
            </a:r>
            <a:r>
              <a:rPr lang="en-US" sz="1800" i="1" dirty="0"/>
              <a:t>Critical approaches to the study of higher education</a:t>
            </a:r>
            <a:r>
              <a:rPr lang="en-US" sz="1800" dirty="0"/>
              <a:t> (193-219). Baltimore, MD: Johns Hopkins University Press.</a:t>
            </a:r>
          </a:p>
          <a:p>
            <a:pPr marL="0" indent="0">
              <a:buNone/>
            </a:pPr>
            <a:endParaRPr lang="en-US" sz="4000" dirty="0"/>
          </a:p>
        </p:txBody>
      </p:sp>
    </p:spTree>
    <p:extLst>
      <p:ext uri="{BB962C8B-B14F-4D97-AF65-F5344CB8AC3E}">
        <p14:creationId xmlns:p14="http://schemas.microsoft.com/office/powerpoint/2010/main" val="1380286106"/>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A827F-0835-F743-91A9-F367EFCE32F6}"/>
              </a:ext>
            </a:extLst>
          </p:cNvPr>
          <p:cNvSpPr>
            <a:spLocks noGrp="1"/>
          </p:cNvSpPr>
          <p:nvPr>
            <p:ph type="title"/>
          </p:nvPr>
        </p:nvSpPr>
        <p:spPr/>
        <p:txBody>
          <a:bodyPr/>
          <a:lstStyle/>
          <a:p>
            <a:r>
              <a:rPr lang="en-US" dirty="0">
                <a:solidFill>
                  <a:srgbClr val="2C7D88"/>
                </a:solidFill>
              </a:rPr>
              <a:t>How to Use This Presentation</a:t>
            </a:r>
          </a:p>
        </p:txBody>
      </p:sp>
      <p:sp>
        <p:nvSpPr>
          <p:cNvPr id="3" name="Content Placeholder 2">
            <a:extLst>
              <a:ext uri="{FF2B5EF4-FFF2-40B4-BE49-F238E27FC236}">
                <a16:creationId xmlns:a16="http://schemas.microsoft.com/office/drawing/2014/main" id="{6370F228-B789-B249-BADA-2E1CF879D65B}"/>
              </a:ext>
            </a:extLst>
          </p:cNvPr>
          <p:cNvSpPr>
            <a:spLocks noGrp="1"/>
          </p:cNvSpPr>
          <p:nvPr>
            <p:ph idx="1"/>
          </p:nvPr>
        </p:nvSpPr>
        <p:spPr>
          <a:xfrm>
            <a:off x="731520" y="1689463"/>
            <a:ext cx="7680960" cy="4187769"/>
          </a:xfrm>
        </p:spPr>
        <p:txBody>
          <a:bodyPr>
            <a:normAutofit/>
          </a:bodyPr>
          <a:lstStyle/>
          <a:p>
            <a:pPr marL="0" indent="0">
              <a:spcBef>
                <a:spcPts val="1500"/>
              </a:spcBef>
              <a:buNone/>
            </a:pPr>
            <a:r>
              <a:rPr lang="en-US" dirty="0"/>
              <a:t>As an institutional redesign team…</a:t>
            </a:r>
          </a:p>
          <a:p>
            <a:pPr>
              <a:spcBef>
                <a:spcPts val="1500"/>
              </a:spcBef>
            </a:pPr>
            <a:r>
              <a:rPr lang="en-US" dirty="0"/>
              <a:t>Independently read </a:t>
            </a:r>
            <a:r>
              <a:rPr lang="en-US" i="1" dirty="0"/>
              <a:t>Advancing Equity through Guided Pathways Discussion Guide 10</a:t>
            </a:r>
          </a:p>
          <a:p>
            <a:pPr lvl="0"/>
            <a:r>
              <a:rPr lang="en-US" dirty="0"/>
              <a:t>Review the highlights (below) on </a:t>
            </a:r>
            <a:r>
              <a:rPr lang="en-US" u="sng" dirty="0"/>
              <a:t>creating active &amp; culturally-responsive learning environments</a:t>
            </a:r>
          </a:p>
          <a:p>
            <a:pPr>
              <a:spcBef>
                <a:spcPts val="1500"/>
              </a:spcBef>
            </a:pPr>
            <a:r>
              <a:rPr lang="en-US" dirty="0"/>
              <a:t>Consider the discussion questions</a:t>
            </a:r>
          </a:p>
          <a:p>
            <a:pPr>
              <a:spcBef>
                <a:spcPts val="1500"/>
              </a:spcBef>
            </a:pPr>
            <a:r>
              <a:rPr lang="en-US" dirty="0"/>
              <a:t>Determine how to conduct the research tasks</a:t>
            </a:r>
          </a:p>
        </p:txBody>
      </p:sp>
      <p:sp>
        <p:nvSpPr>
          <p:cNvPr id="4" name="Slide Number Placeholder 3">
            <a:extLst>
              <a:ext uri="{FF2B5EF4-FFF2-40B4-BE49-F238E27FC236}">
                <a16:creationId xmlns:a16="http://schemas.microsoft.com/office/drawing/2014/main" id="{9D6D801F-C619-A947-9BD7-38FA50CE0007}"/>
              </a:ext>
            </a:extLst>
          </p:cNvPr>
          <p:cNvSpPr>
            <a:spLocks noGrp="1"/>
          </p:cNvSpPr>
          <p:nvPr>
            <p:ph type="sldNum" sz="quarter" idx="12"/>
          </p:nvPr>
        </p:nvSpPr>
        <p:spPr/>
        <p:txBody>
          <a:bodyPr/>
          <a:lstStyle/>
          <a:p>
            <a:fld id="{CA8C28C9-49BD-154E-81F1-36BC551BC087}" type="slidenum">
              <a:rPr lang="en-US" smtClean="0">
                <a:solidFill>
                  <a:srgbClr val="E3DED1">
                    <a:lumMod val="25000"/>
                  </a:srgbClr>
                </a:solidFill>
              </a:rPr>
              <a:pPr/>
              <a:t>2</a:t>
            </a:fld>
            <a:endParaRPr lang="en-US" dirty="0">
              <a:solidFill>
                <a:srgbClr val="E3DED1">
                  <a:lumMod val="25000"/>
                </a:srgbClr>
              </a:solidFill>
            </a:endParaRPr>
          </a:p>
        </p:txBody>
      </p:sp>
    </p:spTree>
    <p:extLst>
      <p:ext uri="{BB962C8B-B14F-4D97-AF65-F5344CB8AC3E}">
        <p14:creationId xmlns:p14="http://schemas.microsoft.com/office/powerpoint/2010/main" val="128915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94343"/>
            <a:ext cx="7680960" cy="901337"/>
          </a:xfrm>
        </p:spPr>
        <p:txBody>
          <a:bodyPr/>
          <a:lstStyle/>
          <a:p>
            <a:r>
              <a:rPr lang="en-US" dirty="0">
                <a:solidFill>
                  <a:srgbClr val="2C7D88"/>
                </a:solidFill>
              </a:rPr>
              <a:t>Background</a:t>
            </a:r>
          </a:p>
        </p:txBody>
      </p:sp>
      <p:sp>
        <p:nvSpPr>
          <p:cNvPr id="3" name="Content Placeholder 2"/>
          <p:cNvSpPr>
            <a:spLocks noGrp="1"/>
          </p:cNvSpPr>
          <p:nvPr>
            <p:ph idx="1"/>
          </p:nvPr>
        </p:nvSpPr>
        <p:spPr>
          <a:xfrm>
            <a:off x="528320" y="1219200"/>
            <a:ext cx="8219440" cy="4998719"/>
          </a:xfrm>
        </p:spPr>
        <p:txBody>
          <a:bodyPr>
            <a:normAutofit/>
          </a:bodyPr>
          <a:lstStyle/>
          <a:p>
            <a:pPr>
              <a:spcBef>
                <a:spcPts val="1500"/>
              </a:spcBef>
            </a:pPr>
            <a:r>
              <a:rPr lang="en-US" dirty="0"/>
              <a:t>Prepared as companion to the </a:t>
            </a:r>
            <a:r>
              <a:rPr lang="en-US" i="1" dirty="0"/>
              <a:t>Advancing Equity in Guided Pathways Discussion Guide 10</a:t>
            </a:r>
            <a:r>
              <a:rPr lang="en-US" dirty="0"/>
              <a:t>, authored by Tia Brown McNair, Association of American Colleges &amp; Universities, &amp; Rob Johnstone, NCII</a:t>
            </a:r>
          </a:p>
          <a:p>
            <a:pPr>
              <a:spcBef>
                <a:spcPts val="1500"/>
              </a:spcBef>
            </a:pPr>
            <a:r>
              <a:rPr lang="en-US" dirty="0"/>
              <a:t>Intended to foster critical campus conversations about increasing student equity under a Guided Pathways umbrella </a:t>
            </a:r>
          </a:p>
          <a:p>
            <a:pPr lvl="1">
              <a:spcBef>
                <a:spcPts val="700"/>
              </a:spcBef>
            </a:pPr>
            <a:r>
              <a:rPr lang="en-US" dirty="0"/>
              <a:t>Across the series, authors bring their own unique perspectives on &amp; approach to the issue; no guide is intended as the definitive word on its topic</a:t>
            </a:r>
          </a:p>
          <a:p>
            <a:pPr marL="457200" indent="-457200">
              <a:buFont typeface="Arial" pitchFamily="34" charset="0"/>
              <a:buChar char="•"/>
            </a:pPr>
            <a:endParaRPr lang="en-US" sz="3200" dirty="0"/>
          </a:p>
          <a:p>
            <a:pPr marL="457200" indent="-457200">
              <a:buFont typeface="Arial" pitchFamily="34" charset="0"/>
              <a:buChar char="•"/>
            </a:pPr>
            <a:endParaRPr lang="en-US" sz="3200" dirty="0"/>
          </a:p>
        </p:txBody>
      </p:sp>
    </p:spTree>
    <p:extLst>
      <p:ext uri="{BB962C8B-B14F-4D97-AF65-F5344CB8AC3E}">
        <p14:creationId xmlns:p14="http://schemas.microsoft.com/office/powerpoint/2010/main" val="682321964"/>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6B13-2E95-464E-BF8F-7A7ACDF2D27C}"/>
              </a:ext>
            </a:extLst>
          </p:cNvPr>
          <p:cNvSpPr>
            <a:spLocks noGrp="1"/>
          </p:cNvSpPr>
          <p:nvPr>
            <p:ph type="title"/>
          </p:nvPr>
        </p:nvSpPr>
        <p:spPr>
          <a:xfrm>
            <a:off x="254000" y="317863"/>
            <a:ext cx="8402320" cy="1371600"/>
          </a:xfrm>
        </p:spPr>
        <p:txBody>
          <a:bodyPr>
            <a:normAutofit fontScale="90000"/>
          </a:bodyPr>
          <a:lstStyle/>
          <a:p>
            <a:r>
              <a:rPr lang="en-US" dirty="0">
                <a:solidFill>
                  <a:srgbClr val="2C7D88"/>
                </a:solidFill>
              </a:rPr>
              <a:t>What Do We Mean by Active &amp; Culturally-Responsive Learning Environments? (1)</a:t>
            </a:r>
          </a:p>
        </p:txBody>
      </p:sp>
      <p:sp>
        <p:nvSpPr>
          <p:cNvPr id="4" name="Content Placeholder 3">
            <a:extLst>
              <a:ext uri="{FF2B5EF4-FFF2-40B4-BE49-F238E27FC236}">
                <a16:creationId xmlns:a16="http://schemas.microsoft.com/office/drawing/2014/main" id="{847D5D02-5875-B44C-9B4C-348BDA45A985}"/>
              </a:ext>
            </a:extLst>
          </p:cNvPr>
          <p:cNvSpPr>
            <a:spLocks noGrp="1"/>
          </p:cNvSpPr>
          <p:nvPr>
            <p:ph sz="half" idx="1"/>
          </p:nvPr>
        </p:nvSpPr>
        <p:spPr>
          <a:xfrm>
            <a:off x="731520" y="1881894"/>
            <a:ext cx="7599680" cy="3931920"/>
          </a:xfrm>
        </p:spPr>
        <p:txBody>
          <a:bodyPr numCol="1">
            <a:normAutofit lnSpcReduction="10000"/>
          </a:bodyPr>
          <a:lstStyle/>
          <a:p>
            <a:pPr marL="0" indent="0">
              <a:spcBef>
                <a:spcPts val="1500"/>
              </a:spcBef>
              <a:buNone/>
            </a:pPr>
            <a:r>
              <a:rPr lang="en-US" sz="2800" i="1" dirty="0"/>
              <a:t>Guided Pathways Pillar 4, Ensuring Learning calls for…</a:t>
            </a:r>
          </a:p>
          <a:p>
            <a:pPr>
              <a:spcBef>
                <a:spcPts val="1500"/>
              </a:spcBef>
            </a:pPr>
            <a:r>
              <a:rPr lang="en-US" sz="3000" dirty="0"/>
              <a:t>Active Learning approaches that meaningfully engage students with course material &amp; each other </a:t>
            </a:r>
          </a:p>
          <a:p>
            <a:pPr>
              <a:spcBef>
                <a:spcPts val="1500"/>
              </a:spcBef>
            </a:pPr>
            <a:r>
              <a:rPr lang="en-US" sz="3000" dirty="0"/>
              <a:t>Culturally Responsive teaching practices that empower students to relate coursework to their lived experiences &amp; backgrounds</a:t>
            </a:r>
            <a:endParaRPr lang="en-US" sz="1900" baseline="30000" dirty="0"/>
          </a:p>
        </p:txBody>
      </p:sp>
      <p:sp>
        <p:nvSpPr>
          <p:cNvPr id="5" name="Slide Number Placeholder 4">
            <a:extLst>
              <a:ext uri="{FF2B5EF4-FFF2-40B4-BE49-F238E27FC236}">
                <a16:creationId xmlns:a16="http://schemas.microsoft.com/office/drawing/2014/main" id="{FE3CDFBB-DE10-E547-8C00-005E48DB308E}"/>
              </a:ext>
            </a:extLst>
          </p:cNvPr>
          <p:cNvSpPr>
            <a:spLocks noGrp="1"/>
          </p:cNvSpPr>
          <p:nvPr>
            <p:ph type="sldNum" sz="quarter" idx="12"/>
          </p:nvPr>
        </p:nvSpPr>
        <p:spPr/>
        <p:txBody>
          <a:bodyPr/>
          <a:lstStyle/>
          <a:p>
            <a:fld id="{CA8C28C9-49BD-154E-81F1-36BC551BC087}"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1001803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6B13-2E95-464E-BF8F-7A7ACDF2D27C}"/>
              </a:ext>
            </a:extLst>
          </p:cNvPr>
          <p:cNvSpPr>
            <a:spLocks noGrp="1"/>
          </p:cNvSpPr>
          <p:nvPr>
            <p:ph type="title"/>
          </p:nvPr>
        </p:nvSpPr>
        <p:spPr>
          <a:xfrm>
            <a:off x="254000" y="317863"/>
            <a:ext cx="8402320" cy="1371600"/>
          </a:xfrm>
        </p:spPr>
        <p:txBody>
          <a:bodyPr>
            <a:normAutofit fontScale="90000"/>
          </a:bodyPr>
          <a:lstStyle/>
          <a:p>
            <a:r>
              <a:rPr lang="en-US" dirty="0">
                <a:solidFill>
                  <a:srgbClr val="2C7D88"/>
                </a:solidFill>
              </a:rPr>
              <a:t>What Do We Mean by Active &amp; Culturally-Responsive Learning Environments? (2)</a:t>
            </a:r>
          </a:p>
        </p:txBody>
      </p:sp>
      <p:sp>
        <p:nvSpPr>
          <p:cNvPr id="3" name="Content Placeholder 2">
            <a:extLst>
              <a:ext uri="{FF2B5EF4-FFF2-40B4-BE49-F238E27FC236}">
                <a16:creationId xmlns:a16="http://schemas.microsoft.com/office/drawing/2014/main" id="{4DADE715-D33B-304D-A65C-164620B9D5D5}"/>
              </a:ext>
            </a:extLst>
          </p:cNvPr>
          <p:cNvSpPr>
            <a:spLocks noGrp="1"/>
          </p:cNvSpPr>
          <p:nvPr>
            <p:ph sz="half" idx="2"/>
          </p:nvPr>
        </p:nvSpPr>
        <p:spPr>
          <a:xfrm>
            <a:off x="589280" y="1881893"/>
            <a:ext cx="8288426" cy="4658243"/>
          </a:xfrm>
        </p:spPr>
        <p:txBody>
          <a:bodyPr>
            <a:normAutofit fontScale="70000" lnSpcReduction="20000"/>
          </a:bodyPr>
          <a:lstStyle/>
          <a:p>
            <a:pPr marL="0" indent="0">
              <a:buNone/>
            </a:pPr>
            <a:r>
              <a:rPr lang="en-US" sz="3700" dirty="0"/>
              <a:t>Environments can be achieved through applied learning &amp; project-based experiences (aka high-impact practices) </a:t>
            </a:r>
          </a:p>
          <a:p>
            <a:pPr lvl="1"/>
            <a:r>
              <a:rPr lang="en-US" sz="3100" dirty="0"/>
              <a:t>First year seminars &amp; experience</a:t>
            </a:r>
          </a:p>
          <a:p>
            <a:pPr lvl="1"/>
            <a:r>
              <a:rPr lang="en-US" sz="3100" dirty="0"/>
              <a:t>Common intellectual experiences</a:t>
            </a:r>
          </a:p>
          <a:p>
            <a:pPr lvl="1"/>
            <a:r>
              <a:rPr lang="en-US" sz="3100" dirty="0"/>
              <a:t>Learning communities</a:t>
            </a:r>
          </a:p>
          <a:p>
            <a:pPr lvl="1"/>
            <a:r>
              <a:rPr lang="en-US" sz="3100" dirty="0"/>
              <a:t>Writing-intensive courses</a:t>
            </a:r>
          </a:p>
          <a:p>
            <a:pPr lvl="1"/>
            <a:r>
              <a:rPr lang="en-US" sz="3100" dirty="0"/>
              <a:t>Collaborative assignments &amp; projects</a:t>
            </a:r>
          </a:p>
          <a:p>
            <a:pPr lvl="1"/>
            <a:r>
              <a:rPr lang="en-US" sz="3100" dirty="0"/>
              <a:t>Undergraduate research</a:t>
            </a:r>
          </a:p>
          <a:p>
            <a:pPr lvl="1"/>
            <a:r>
              <a:rPr lang="en-US" sz="3100" dirty="0"/>
              <a:t>Diversity/global learning, ePortfolios, service learning</a:t>
            </a:r>
          </a:p>
          <a:p>
            <a:pPr lvl="1"/>
            <a:r>
              <a:rPr lang="en-US" sz="3100" dirty="0"/>
              <a:t>Community-based learning</a:t>
            </a:r>
          </a:p>
          <a:p>
            <a:pPr lvl="1"/>
            <a:r>
              <a:rPr lang="en-US" sz="3100" dirty="0"/>
              <a:t>Internships</a:t>
            </a:r>
          </a:p>
          <a:p>
            <a:pPr lvl="1"/>
            <a:r>
              <a:rPr lang="en-US" sz="3100" dirty="0"/>
              <a:t>Capstone courses &amp; projects</a:t>
            </a:r>
          </a:p>
          <a:p>
            <a:endParaRPr lang="en-US" dirty="0"/>
          </a:p>
        </p:txBody>
      </p:sp>
      <p:sp>
        <p:nvSpPr>
          <p:cNvPr id="5" name="Slide Number Placeholder 4">
            <a:extLst>
              <a:ext uri="{FF2B5EF4-FFF2-40B4-BE49-F238E27FC236}">
                <a16:creationId xmlns:a16="http://schemas.microsoft.com/office/drawing/2014/main" id="{FE3CDFBB-DE10-E547-8C00-005E48DB308E}"/>
              </a:ext>
            </a:extLst>
          </p:cNvPr>
          <p:cNvSpPr>
            <a:spLocks noGrp="1"/>
          </p:cNvSpPr>
          <p:nvPr>
            <p:ph type="sldNum" sz="quarter" idx="12"/>
          </p:nvPr>
        </p:nvSpPr>
        <p:spPr/>
        <p:txBody>
          <a:bodyPr/>
          <a:lstStyle/>
          <a:p>
            <a:fld id="{CA8C28C9-49BD-154E-81F1-36BC551BC087}"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3445963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6B13-2E95-464E-BF8F-7A7ACDF2D27C}"/>
              </a:ext>
            </a:extLst>
          </p:cNvPr>
          <p:cNvSpPr>
            <a:spLocks noGrp="1"/>
          </p:cNvSpPr>
          <p:nvPr>
            <p:ph type="title"/>
          </p:nvPr>
        </p:nvSpPr>
        <p:spPr>
          <a:xfrm>
            <a:off x="508000" y="317863"/>
            <a:ext cx="7904480" cy="1371600"/>
          </a:xfrm>
        </p:spPr>
        <p:txBody>
          <a:bodyPr>
            <a:normAutofit fontScale="90000"/>
          </a:bodyPr>
          <a:lstStyle/>
          <a:p>
            <a:r>
              <a:rPr lang="en-US" dirty="0">
                <a:solidFill>
                  <a:srgbClr val="2C7D88"/>
                </a:solidFill>
              </a:rPr>
              <a:t>How Can Active &amp; Culturally-Responsive Learning Environments Support Equity?</a:t>
            </a:r>
          </a:p>
        </p:txBody>
      </p:sp>
      <p:sp>
        <p:nvSpPr>
          <p:cNvPr id="4" name="Content Placeholder 3">
            <a:extLst>
              <a:ext uri="{FF2B5EF4-FFF2-40B4-BE49-F238E27FC236}">
                <a16:creationId xmlns:a16="http://schemas.microsoft.com/office/drawing/2014/main" id="{847D5D02-5875-B44C-9B4C-348BDA45A985}"/>
              </a:ext>
            </a:extLst>
          </p:cNvPr>
          <p:cNvSpPr>
            <a:spLocks noGrp="1"/>
          </p:cNvSpPr>
          <p:nvPr>
            <p:ph idx="1"/>
          </p:nvPr>
        </p:nvSpPr>
        <p:spPr>
          <a:xfrm>
            <a:off x="731520" y="1967029"/>
            <a:ext cx="7680960" cy="4076455"/>
          </a:xfrm>
        </p:spPr>
        <p:txBody>
          <a:bodyPr>
            <a:normAutofit/>
          </a:bodyPr>
          <a:lstStyle/>
          <a:p>
            <a:pPr>
              <a:spcBef>
                <a:spcPts val="1500"/>
              </a:spcBef>
            </a:pPr>
            <a:r>
              <a:rPr lang="en-US" dirty="0"/>
              <a:t>Ensuring they are evidence-based to increase the likelihood for student learning, engagement, &amp; preparation</a:t>
            </a:r>
            <a:r>
              <a:rPr lang="en-US" baseline="30000" dirty="0"/>
              <a:t>1</a:t>
            </a:r>
            <a:r>
              <a:rPr lang="en-US" dirty="0"/>
              <a:t> </a:t>
            </a:r>
          </a:p>
          <a:p>
            <a:pPr>
              <a:spcBef>
                <a:spcPts val="1500"/>
              </a:spcBef>
            </a:pPr>
            <a:r>
              <a:rPr lang="en-US" dirty="0"/>
              <a:t>Embedding them in an institution-wide commitment to equity-minded, asset-based teaching improvements</a:t>
            </a:r>
            <a:r>
              <a:rPr lang="en-US" baseline="30000" dirty="0"/>
              <a:t>2</a:t>
            </a:r>
          </a:p>
        </p:txBody>
      </p:sp>
      <p:sp>
        <p:nvSpPr>
          <p:cNvPr id="5" name="Slide Number Placeholder 4">
            <a:extLst>
              <a:ext uri="{FF2B5EF4-FFF2-40B4-BE49-F238E27FC236}">
                <a16:creationId xmlns:a16="http://schemas.microsoft.com/office/drawing/2014/main" id="{FE3CDFBB-DE10-E547-8C00-005E48DB308E}"/>
              </a:ext>
            </a:extLst>
          </p:cNvPr>
          <p:cNvSpPr>
            <a:spLocks noGrp="1"/>
          </p:cNvSpPr>
          <p:nvPr>
            <p:ph type="sldNum" sz="quarter" idx="12"/>
          </p:nvPr>
        </p:nvSpPr>
        <p:spPr/>
        <p:txBody>
          <a:bodyPr/>
          <a:lstStyle/>
          <a:p>
            <a:fld id="{CA8C28C9-49BD-154E-81F1-36BC551BC087}"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2113119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7C920-260A-064B-B9CA-04A1A3A986D1}"/>
              </a:ext>
            </a:extLst>
          </p:cNvPr>
          <p:cNvSpPr>
            <a:spLocks noGrp="1"/>
          </p:cNvSpPr>
          <p:nvPr>
            <p:ph type="title"/>
          </p:nvPr>
        </p:nvSpPr>
        <p:spPr/>
        <p:txBody>
          <a:bodyPr>
            <a:normAutofit fontScale="90000"/>
          </a:bodyPr>
          <a:lstStyle/>
          <a:p>
            <a:r>
              <a:rPr lang="en-US" dirty="0">
                <a:solidFill>
                  <a:srgbClr val="2C7D88"/>
                </a:solidFill>
              </a:rPr>
              <a:t>Foundations for Active &amp; Culturally-Relevant Learning Environments</a:t>
            </a:r>
          </a:p>
        </p:txBody>
      </p:sp>
      <p:sp>
        <p:nvSpPr>
          <p:cNvPr id="3" name="Content Placeholder 2">
            <a:extLst>
              <a:ext uri="{FF2B5EF4-FFF2-40B4-BE49-F238E27FC236}">
                <a16:creationId xmlns:a16="http://schemas.microsoft.com/office/drawing/2014/main" id="{84B0A658-148F-1A40-9016-484DCCC34CEC}"/>
              </a:ext>
            </a:extLst>
          </p:cNvPr>
          <p:cNvSpPr>
            <a:spLocks noGrp="1"/>
          </p:cNvSpPr>
          <p:nvPr>
            <p:ph idx="1"/>
          </p:nvPr>
        </p:nvSpPr>
        <p:spPr/>
        <p:txBody>
          <a:bodyPr>
            <a:normAutofit/>
          </a:bodyPr>
          <a:lstStyle/>
          <a:p>
            <a:pPr marL="0" indent="0">
              <a:spcBef>
                <a:spcPts val="1500"/>
              </a:spcBef>
              <a:buNone/>
            </a:pPr>
            <a:r>
              <a:rPr lang="en-US" u="sng" dirty="0"/>
              <a:t>Engaging in Self-Reflection</a:t>
            </a:r>
          </a:p>
          <a:p>
            <a:pPr>
              <a:spcBef>
                <a:spcPts val="1500"/>
              </a:spcBef>
            </a:pPr>
            <a:r>
              <a:rPr lang="en-US" dirty="0"/>
              <a:t>Critically considering how our lived experiences, values, assumptions, &amp; biases have an impact on…</a:t>
            </a:r>
          </a:p>
          <a:p>
            <a:pPr lvl="1">
              <a:spcBef>
                <a:spcPts val="1500"/>
              </a:spcBef>
            </a:pPr>
            <a:r>
              <a:rPr lang="en-US" dirty="0"/>
              <a:t>The decisions we make</a:t>
            </a:r>
          </a:p>
          <a:p>
            <a:pPr lvl="1">
              <a:spcBef>
                <a:spcPts val="1500"/>
              </a:spcBef>
            </a:pPr>
            <a:r>
              <a:rPr lang="en-US" dirty="0"/>
              <a:t>How we design, implement, &amp; analyze policies &amp; practices </a:t>
            </a:r>
          </a:p>
          <a:p>
            <a:pPr marL="0" indent="0">
              <a:spcBef>
                <a:spcPts val="1500"/>
              </a:spcBef>
              <a:buNone/>
            </a:pPr>
            <a:endParaRPr lang="en-US" dirty="0"/>
          </a:p>
        </p:txBody>
      </p:sp>
      <p:sp>
        <p:nvSpPr>
          <p:cNvPr id="4" name="Slide Number Placeholder 3">
            <a:extLst>
              <a:ext uri="{FF2B5EF4-FFF2-40B4-BE49-F238E27FC236}">
                <a16:creationId xmlns:a16="http://schemas.microsoft.com/office/drawing/2014/main" id="{A774FF81-3B70-5E46-8E15-F3EAB26D399F}"/>
              </a:ext>
            </a:extLst>
          </p:cNvPr>
          <p:cNvSpPr>
            <a:spLocks noGrp="1"/>
          </p:cNvSpPr>
          <p:nvPr>
            <p:ph type="sldNum" sz="quarter" idx="12"/>
          </p:nvPr>
        </p:nvSpPr>
        <p:spPr/>
        <p:txBody>
          <a:bodyPr/>
          <a:lstStyle/>
          <a:p>
            <a:fld id="{CA8C28C9-49BD-154E-81F1-36BC551BC087}" type="slidenum">
              <a:rPr lang="en-US" smtClean="0">
                <a:solidFill>
                  <a:srgbClr val="E3DED1">
                    <a:lumMod val="25000"/>
                  </a:srgbClr>
                </a:solidFill>
              </a:rPr>
              <a:pPr/>
              <a:t>7</a:t>
            </a:fld>
            <a:endParaRPr lang="en-US" dirty="0">
              <a:solidFill>
                <a:srgbClr val="E3DED1">
                  <a:lumMod val="25000"/>
                </a:srgbClr>
              </a:solidFill>
            </a:endParaRPr>
          </a:p>
        </p:txBody>
      </p:sp>
    </p:spTree>
    <p:extLst>
      <p:ext uri="{BB962C8B-B14F-4D97-AF65-F5344CB8AC3E}">
        <p14:creationId xmlns:p14="http://schemas.microsoft.com/office/powerpoint/2010/main" val="3720268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7C920-260A-064B-B9CA-04A1A3A986D1}"/>
              </a:ext>
            </a:extLst>
          </p:cNvPr>
          <p:cNvSpPr>
            <a:spLocks noGrp="1"/>
          </p:cNvSpPr>
          <p:nvPr>
            <p:ph type="title"/>
          </p:nvPr>
        </p:nvSpPr>
        <p:spPr>
          <a:xfrm>
            <a:off x="731520" y="165463"/>
            <a:ext cx="7680960" cy="1371600"/>
          </a:xfrm>
        </p:spPr>
        <p:txBody>
          <a:bodyPr>
            <a:normAutofit fontScale="90000"/>
          </a:bodyPr>
          <a:lstStyle/>
          <a:p>
            <a:r>
              <a:rPr lang="en-US" dirty="0">
                <a:solidFill>
                  <a:srgbClr val="2C7D88"/>
                </a:solidFill>
              </a:rPr>
              <a:t>Foundations for Active &amp; Culturally-Relevant Learning Environments</a:t>
            </a:r>
          </a:p>
        </p:txBody>
      </p:sp>
      <p:sp>
        <p:nvSpPr>
          <p:cNvPr id="3" name="Content Placeholder 2">
            <a:extLst>
              <a:ext uri="{FF2B5EF4-FFF2-40B4-BE49-F238E27FC236}">
                <a16:creationId xmlns:a16="http://schemas.microsoft.com/office/drawing/2014/main" id="{84B0A658-148F-1A40-9016-484DCCC34CEC}"/>
              </a:ext>
            </a:extLst>
          </p:cNvPr>
          <p:cNvSpPr>
            <a:spLocks noGrp="1"/>
          </p:cNvSpPr>
          <p:nvPr>
            <p:ph idx="1"/>
          </p:nvPr>
        </p:nvSpPr>
        <p:spPr>
          <a:xfrm>
            <a:off x="477520" y="1598023"/>
            <a:ext cx="8239760" cy="4694343"/>
          </a:xfrm>
        </p:spPr>
        <p:txBody>
          <a:bodyPr>
            <a:normAutofit fontScale="92500"/>
          </a:bodyPr>
          <a:lstStyle/>
          <a:p>
            <a:pPr marL="0" indent="0">
              <a:spcBef>
                <a:spcPts val="1500"/>
              </a:spcBef>
              <a:buNone/>
            </a:pPr>
            <a:r>
              <a:rPr lang="en-US" u="sng" dirty="0"/>
              <a:t>Applying Critical Race Theory </a:t>
            </a:r>
          </a:p>
          <a:p>
            <a:pPr>
              <a:spcBef>
                <a:spcPts val="1500"/>
              </a:spcBef>
            </a:pPr>
            <a:r>
              <a:rPr lang="en-US" dirty="0"/>
              <a:t>Recognizing &amp; addressing inequitable participation in high-impact practices &amp; variation in benefits based on the practice’s design quality</a:t>
            </a:r>
          </a:p>
          <a:p>
            <a:pPr>
              <a:spcBef>
                <a:spcPts val="1500"/>
              </a:spcBef>
            </a:pPr>
            <a:r>
              <a:rPr lang="en-US" dirty="0"/>
              <a:t>Advancing a comprehensive understanding of the structures that determine inequity &amp; the experiences of minoritized students</a:t>
            </a:r>
          </a:p>
          <a:p>
            <a:pPr>
              <a:spcBef>
                <a:spcPts val="1500"/>
              </a:spcBef>
            </a:pPr>
            <a:r>
              <a:rPr lang="en-US" dirty="0"/>
              <a:t>Rather than using the experiences of white students as the baseline, deeply analyzing what practices promote active learning &amp; engagement for minoritized students</a:t>
            </a:r>
            <a:r>
              <a:rPr lang="en-US" baseline="30000" dirty="0"/>
              <a:t>3</a:t>
            </a:r>
            <a:endParaRPr lang="en-US" dirty="0"/>
          </a:p>
          <a:p>
            <a:pPr>
              <a:spcBef>
                <a:spcPts val="1500"/>
              </a:spcBef>
            </a:pPr>
            <a:endParaRPr lang="en-US" dirty="0"/>
          </a:p>
        </p:txBody>
      </p:sp>
      <p:sp>
        <p:nvSpPr>
          <p:cNvPr id="4" name="Slide Number Placeholder 3">
            <a:extLst>
              <a:ext uri="{FF2B5EF4-FFF2-40B4-BE49-F238E27FC236}">
                <a16:creationId xmlns:a16="http://schemas.microsoft.com/office/drawing/2014/main" id="{A774FF81-3B70-5E46-8E15-F3EAB26D399F}"/>
              </a:ext>
            </a:extLst>
          </p:cNvPr>
          <p:cNvSpPr>
            <a:spLocks noGrp="1"/>
          </p:cNvSpPr>
          <p:nvPr>
            <p:ph type="sldNum" sz="quarter" idx="12"/>
          </p:nvPr>
        </p:nvSpPr>
        <p:spPr/>
        <p:txBody>
          <a:bodyPr/>
          <a:lstStyle/>
          <a:p>
            <a:fld id="{CA8C28C9-49BD-154E-81F1-36BC551BC087}" type="slidenum">
              <a:rPr lang="en-US" smtClean="0">
                <a:solidFill>
                  <a:srgbClr val="E3DED1">
                    <a:lumMod val="25000"/>
                  </a:srgbClr>
                </a:solidFill>
              </a:rPr>
              <a:pPr/>
              <a:t>8</a:t>
            </a:fld>
            <a:endParaRPr lang="en-US" dirty="0">
              <a:solidFill>
                <a:srgbClr val="E3DED1">
                  <a:lumMod val="25000"/>
                </a:srgbClr>
              </a:solidFill>
            </a:endParaRPr>
          </a:p>
        </p:txBody>
      </p:sp>
    </p:spTree>
    <p:extLst>
      <p:ext uri="{BB962C8B-B14F-4D97-AF65-F5344CB8AC3E}">
        <p14:creationId xmlns:p14="http://schemas.microsoft.com/office/powerpoint/2010/main" val="69616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2896D-3920-EA43-A026-51741A7F2227}"/>
              </a:ext>
            </a:extLst>
          </p:cNvPr>
          <p:cNvSpPr>
            <a:spLocks noGrp="1"/>
          </p:cNvSpPr>
          <p:nvPr>
            <p:ph type="title"/>
          </p:nvPr>
        </p:nvSpPr>
        <p:spPr/>
        <p:txBody>
          <a:bodyPr/>
          <a:lstStyle/>
          <a:p>
            <a:r>
              <a:rPr lang="en-US" dirty="0">
                <a:solidFill>
                  <a:srgbClr val="2C7D88"/>
                </a:solidFill>
              </a:rPr>
              <a:t>Discussion Questions (1)</a:t>
            </a:r>
            <a:br>
              <a:rPr lang="en-US" dirty="0">
                <a:solidFill>
                  <a:srgbClr val="2C7D88"/>
                </a:solidFill>
              </a:rPr>
            </a:br>
            <a:endParaRPr lang="en-US" dirty="0">
              <a:solidFill>
                <a:srgbClr val="2C7D88"/>
              </a:solidFill>
            </a:endParaRPr>
          </a:p>
        </p:txBody>
      </p:sp>
      <p:sp>
        <p:nvSpPr>
          <p:cNvPr id="5" name="Text Placeholder 4">
            <a:extLst>
              <a:ext uri="{FF2B5EF4-FFF2-40B4-BE49-F238E27FC236}">
                <a16:creationId xmlns:a16="http://schemas.microsoft.com/office/drawing/2014/main" id="{7CDEF541-B067-E349-824C-CA149825556E}"/>
              </a:ext>
            </a:extLst>
          </p:cNvPr>
          <p:cNvSpPr>
            <a:spLocks noGrp="1"/>
          </p:cNvSpPr>
          <p:nvPr>
            <p:ph idx="1"/>
          </p:nvPr>
        </p:nvSpPr>
        <p:spPr>
          <a:xfrm>
            <a:off x="731520" y="1260938"/>
            <a:ext cx="7904480" cy="5078627"/>
          </a:xfrm>
        </p:spPr>
        <p:txBody>
          <a:bodyPr>
            <a:noAutofit/>
          </a:bodyPr>
          <a:lstStyle/>
          <a:p>
            <a:pPr marL="0" lvl="0" indent="0">
              <a:spcBef>
                <a:spcPts val="1500"/>
              </a:spcBef>
              <a:buNone/>
            </a:pPr>
            <a:r>
              <a:rPr lang="en-US" i="1" dirty="0"/>
              <a:t>Individually consider &amp; discuss as a team…</a:t>
            </a:r>
          </a:p>
          <a:p>
            <a:pPr lvl="0"/>
            <a:r>
              <a:rPr lang="en-US" dirty="0"/>
              <a:t>What makes an educational environment culturally-responsive &amp; race-conscious</a:t>
            </a:r>
          </a:p>
          <a:p>
            <a:pPr lvl="0"/>
            <a:r>
              <a:rPr lang="en-US" dirty="0"/>
              <a:t>How my current practices promote active learning in an educational environment that is culturally-responsive &amp; aware of the social &amp; political contexts that perpetuate exclusion</a:t>
            </a:r>
          </a:p>
          <a:p>
            <a:pPr lvl="0"/>
            <a:r>
              <a:rPr lang="en-US" dirty="0"/>
              <a:t>What it means for me to be an active learner who seeks to build &amp; sustain a culturally-responsive learning environment</a:t>
            </a:r>
          </a:p>
        </p:txBody>
      </p:sp>
      <p:sp>
        <p:nvSpPr>
          <p:cNvPr id="4" name="Slide Number Placeholder 3">
            <a:extLst>
              <a:ext uri="{FF2B5EF4-FFF2-40B4-BE49-F238E27FC236}">
                <a16:creationId xmlns:a16="http://schemas.microsoft.com/office/drawing/2014/main" id="{8C478975-91E7-1B4E-8D32-18C67AC4C9DB}"/>
              </a:ext>
            </a:extLst>
          </p:cNvPr>
          <p:cNvSpPr>
            <a:spLocks noGrp="1"/>
          </p:cNvSpPr>
          <p:nvPr>
            <p:ph type="sldNum" sz="quarter" idx="12"/>
          </p:nvPr>
        </p:nvSpPr>
        <p:spPr/>
        <p:txBody>
          <a:bodyPr/>
          <a:lstStyle/>
          <a:p>
            <a:fld id="{CA8C28C9-49BD-154E-81F1-36BC551BC087}" type="slidenum">
              <a:rPr lang="en-US" smtClean="0">
                <a:solidFill>
                  <a:srgbClr val="E3DED1">
                    <a:lumMod val="25000"/>
                  </a:srgbClr>
                </a:solidFill>
              </a:rPr>
              <a:pPr/>
              <a:t>9</a:t>
            </a:fld>
            <a:endParaRPr lang="en-US" dirty="0">
              <a:solidFill>
                <a:srgbClr val="E3DED1">
                  <a:lumMod val="25000"/>
                </a:srgbClr>
              </a:solidFill>
            </a:endParaRPr>
          </a:p>
        </p:txBody>
      </p:sp>
    </p:spTree>
    <p:extLst>
      <p:ext uri="{BB962C8B-B14F-4D97-AF65-F5344CB8AC3E}">
        <p14:creationId xmlns:p14="http://schemas.microsoft.com/office/powerpoint/2010/main" val="703238593"/>
      </p:ext>
    </p:extLst>
  </p:cSld>
  <p:clrMapOvr>
    <a:masterClrMapping/>
  </p:clrMapOvr>
  <p:transition>
    <p:dissolv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Custom 5">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77B129"/>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rob_template01.potx" id="{E19EA466-CBF7-4861-A800-89F3022E63F3}" vid="{EE3D6314-B0EE-4E4C-B841-635E280CFCCE}"/>
    </a:ext>
  </a:extLst>
</a:theme>
</file>

<file path=ppt/theme/theme2.xml><?xml version="1.0" encoding="utf-8"?>
<a:theme xmlns:a="http://schemas.openxmlformats.org/drawingml/2006/main" name="Family Feud Master">
  <a:themeElements>
    <a:clrScheme name="Family Feud Bible Edition v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mily Feud Bible Edition v1.5">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Family Feud Bible Edition v1.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mily Feud Bible Edition v1.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mily Feud Bible Edition v1.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mily Feud Bible Edition v1.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mily Feud Bible Edition v1.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mily Feud Bible Edition v1.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mily Feud Bible Edition v1.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mily Feud Bible Edition v1.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mily Feud Bible Edition v1.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mily Feud Bible Edition v1.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mily Feud Bible Edition v1.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mily Feud Bible Edition v1.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1_AmericasCharities_PPT_TEMPLATE_160511">
  <a:themeElements>
    <a:clrScheme name="Custom 17">
      <a:dk1>
        <a:srgbClr val="000000"/>
      </a:dk1>
      <a:lt1>
        <a:srgbClr val="FFFFFF"/>
      </a:lt1>
      <a:dk2>
        <a:srgbClr val="0065A4"/>
      </a:dk2>
      <a:lt2>
        <a:srgbClr val="0065A4"/>
      </a:lt2>
      <a:accent1>
        <a:srgbClr val="42BECA"/>
      </a:accent1>
      <a:accent2>
        <a:srgbClr val="42BECA"/>
      </a:accent2>
      <a:accent3>
        <a:srgbClr val="ADAFB2"/>
      </a:accent3>
      <a:accent4>
        <a:srgbClr val="ADAFB2"/>
      </a:accent4>
      <a:accent5>
        <a:srgbClr val="646464"/>
      </a:accent5>
      <a:accent6>
        <a:srgbClr val="646464"/>
      </a:accent6>
      <a:hlink>
        <a:srgbClr val="3C3C3C"/>
      </a:hlink>
      <a:folHlink>
        <a:srgbClr val="3C3C3C"/>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93D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CRC2017">
  <a:themeElements>
    <a:clrScheme name="CCRC 2017">
      <a:dk1>
        <a:srgbClr val="000000"/>
      </a:dk1>
      <a:lt1>
        <a:srgbClr val="FFFFFF"/>
      </a:lt1>
      <a:dk2>
        <a:srgbClr val="0065A3"/>
      </a:dk2>
      <a:lt2>
        <a:srgbClr val="30A2B6"/>
      </a:lt2>
      <a:accent1>
        <a:srgbClr val="0065A3"/>
      </a:accent1>
      <a:accent2>
        <a:srgbClr val="30A2B6"/>
      </a:accent2>
      <a:accent3>
        <a:srgbClr val="CB3A2E"/>
      </a:accent3>
      <a:accent4>
        <a:srgbClr val="D96B28"/>
      </a:accent4>
      <a:accent5>
        <a:srgbClr val="864F83"/>
      </a:accent5>
      <a:accent6>
        <a:srgbClr val="5CA060"/>
      </a:accent6>
      <a:hlink>
        <a:srgbClr val="0065A3"/>
      </a:hlink>
      <a:folHlink>
        <a:srgbClr val="30A2B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CRC2017">
  <a:themeElements>
    <a:clrScheme name="CCRC 2017">
      <a:dk1>
        <a:srgbClr val="000000"/>
      </a:dk1>
      <a:lt1>
        <a:srgbClr val="FFFFFF"/>
      </a:lt1>
      <a:dk2>
        <a:srgbClr val="0065A3"/>
      </a:dk2>
      <a:lt2>
        <a:srgbClr val="30A2B6"/>
      </a:lt2>
      <a:accent1>
        <a:srgbClr val="0065A3"/>
      </a:accent1>
      <a:accent2>
        <a:srgbClr val="30A2B6"/>
      </a:accent2>
      <a:accent3>
        <a:srgbClr val="CB3A2E"/>
      </a:accent3>
      <a:accent4>
        <a:srgbClr val="D96B28"/>
      </a:accent4>
      <a:accent5>
        <a:srgbClr val="864F83"/>
      </a:accent5>
      <a:accent6>
        <a:srgbClr val="5CA060"/>
      </a:accent6>
      <a:hlink>
        <a:srgbClr val="0065A3"/>
      </a:hlink>
      <a:folHlink>
        <a:srgbClr val="30A2B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CRC 2018 Theme">
  <a:themeElements>
    <a:clrScheme name="CCRC Colors">
      <a:dk1>
        <a:srgbClr val="000000"/>
      </a:dk1>
      <a:lt1>
        <a:srgbClr val="FFFFFF"/>
      </a:lt1>
      <a:dk2>
        <a:srgbClr val="0065A4"/>
      </a:dk2>
      <a:lt2>
        <a:srgbClr val="31A2B6"/>
      </a:lt2>
      <a:accent1>
        <a:srgbClr val="0065A4"/>
      </a:accent1>
      <a:accent2>
        <a:srgbClr val="31A2B6"/>
      </a:accent2>
      <a:accent3>
        <a:srgbClr val="CB3B2E"/>
      </a:accent3>
      <a:accent4>
        <a:srgbClr val="D96B29"/>
      </a:accent4>
      <a:accent5>
        <a:srgbClr val="864F83"/>
      </a:accent5>
      <a:accent6>
        <a:srgbClr val="5CA060"/>
      </a:accent6>
      <a:hlink>
        <a:srgbClr val="0065A4"/>
      </a:hlink>
      <a:folHlink>
        <a:srgbClr val="31A2B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spcFirstLastPara="1" wrap="square" lIns="91425" tIns="91425" rIns="91425" bIns="91425" anchor="t" anchorCtr="0"/>
      <a:lstStyle>
        <a:defPPr algn="l">
          <a:defRPr dirty="0" smtClean="0"/>
        </a:defPPr>
      </a:lstStyle>
    </a:txDef>
  </a:objectDefaults>
  <a:extraClrSchemeLst/>
  <a:extLst>
    <a:ext uri="{05A4C25C-085E-4340-85A3-A5531E510DB2}">
      <thm15:themeFamily xmlns:thm15="http://schemas.microsoft.com/office/thememl/2012/main" name="Presentation1" id="{2D0CD61F-64F4-8042-8B52-057EC0C08E7D}" vid="{CE445F00-00A9-B14A-A85E-C5DFAB001E1E}"/>
    </a:ext>
  </a:extLst>
</a:theme>
</file>

<file path=ppt/theme/theme7.xml><?xml version="1.0" encoding="utf-8"?>
<a:theme xmlns:a="http://schemas.openxmlformats.org/drawingml/2006/main" name="3_Savon">
  <a:themeElements>
    <a:clrScheme name="Custom 5">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77B129"/>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rob_template01.potx" id="{E19EA466-CBF7-4861-A800-89F3022E63F3}" vid="{EE3D6314-B0EE-4E4C-B841-635E280CFCCE}"/>
    </a:ext>
  </a:extLst>
</a:theme>
</file>

<file path=ppt/theme/theme8.xml><?xml version="1.0" encoding="utf-8"?>
<a:theme xmlns:a="http://schemas.openxmlformats.org/drawingml/2006/main" name="CCRC 2018 Theme">
  <a:themeElements>
    <a:clrScheme name="CCRC Colors">
      <a:dk1>
        <a:srgbClr val="000000"/>
      </a:dk1>
      <a:lt1>
        <a:srgbClr val="FFFFFF"/>
      </a:lt1>
      <a:dk2>
        <a:srgbClr val="0065A4"/>
      </a:dk2>
      <a:lt2>
        <a:srgbClr val="31A2B6"/>
      </a:lt2>
      <a:accent1>
        <a:srgbClr val="0065A4"/>
      </a:accent1>
      <a:accent2>
        <a:srgbClr val="31A2B6"/>
      </a:accent2>
      <a:accent3>
        <a:srgbClr val="CB3B2E"/>
      </a:accent3>
      <a:accent4>
        <a:srgbClr val="D96B29"/>
      </a:accent4>
      <a:accent5>
        <a:srgbClr val="864F83"/>
      </a:accent5>
      <a:accent6>
        <a:srgbClr val="5CA060"/>
      </a:accent6>
      <a:hlink>
        <a:srgbClr val="0065A4"/>
      </a:hlink>
      <a:folHlink>
        <a:srgbClr val="31A2B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spcFirstLastPara="1" wrap="square" lIns="91425" tIns="91425" rIns="91425" bIns="91425" anchor="t" anchorCtr="0"/>
      <a:lstStyle>
        <a:defPPr algn="l">
          <a:defRPr dirty="0" smtClean="0"/>
        </a:defPPr>
      </a:lstStyle>
    </a:txDef>
  </a:objectDefaults>
  <a:extraClrSchemeLst/>
  <a:extLst>
    <a:ext uri="{05A4C25C-085E-4340-85A3-A5531E510DB2}">
      <thm15:themeFamily xmlns:thm15="http://schemas.microsoft.com/office/thememl/2012/main" name="CCRC PowerPoint Template 2018.potx" id="{9B62C386-C4C1-224D-BD9F-7B871BB1274C}" vid="{EEFA916E-7339-4C4A-B1FC-FDCAD3B656DC}"/>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177453</TotalTime>
  <Words>962</Words>
  <Application>Microsoft Office PowerPoint</Application>
  <PresentationFormat>On-screen Show (4:3)</PresentationFormat>
  <Paragraphs>86</Paragraphs>
  <Slides>15</Slides>
  <Notes>1</Notes>
  <HiddenSlides>0</HiddenSlides>
  <MMClips>0</MMClips>
  <ScaleCrop>false</ScaleCrop>
  <HeadingPairs>
    <vt:vector size="8" baseType="variant">
      <vt:variant>
        <vt:lpstr>Fonts Used</vt:lpstr>
      </vt:variant>
      <vt:variant>
        <vt:i4>8</vt:i4>
      </vt:variant>
      <vt:variant>
        <vt:lpstr>Theme</vt:lpstr>
      </vt:variant>
      <vt:variant>
        <vt:i4>8</vt:i4>
      </vt:variant>
      <vt:variant>
        <vt:lpstr>Embedded OLE Servers</vt:lpstr>
      </vt:variant>
      <vt:variant>
        <vt:i4>2</vt:i4>
      </vt:variant>
      <vt:variant>
        <vt:lpstr>Slide Titles</vt:lpstr>
      </vt:variant>
      <vt:variant>
        <vt:i4>15</vt:i4>
      </vt:variant>
    </vt:vector>
  </HeadingPairs>
  <TitlesOfParts>
    <vt:vector size="33" baseType="lpstr">
      <vt:lpstr>Arial</vt:lpstr>
      <vt:lpstr>Arial (null)</vt:lpstr>
      <vt:lpstr>Arial Black</vt:lpstr>
      <vt:lpstr>Calibri</vt:lpstr>
      <vt:lpstr>Century Gothic</vt:lpstr>
      <vt:lpstr>Helvetica</vt:lpstr>
      <vt:lpstr>Tahoma</vt:lpstr>
      <vt:lpstr>Wingdings</vt:lpstr>
      <vt:lpstr>Savon</vt:lpstr>
      <vt:lpstr>Family Feud Master</vt:lpstr>
      <vt:lpstr>41_AmericasCharities_PPT_TEMPLATE_160511</vt:lpstr>
      <vt:lpstr>CCRC2017</vt:lpstr>
      <vt:lpstr>3_CCRC2017</vt:lpstr>
      <vt:lpstr>3_CCRC 2018 Theme</vt:lpstr>
      <vt:lpstr>3_Savon</vt:lpstr>
      <vt:lpstr>CCRC 2018 Theme</vt:lpstr>
      <vt:lpstr>Image</vt:lpstr>
      <vt:lpstr>think-cell Slide</vt:lpstr>
      <vt:lpstr> Creating Active &amp; Cultural-Responsive Learning Environments   Advancing Equity through Guided Pathways Series Discussion Guide #10   Tia Brown McNair, Association of American Colleges &amp; Universities, &amp; Rob Johnstone, NCII </vt:lpstr>
      <vt:lpstr>How to Use This Presentation</vt:lpstr>
      <vt:lpstr>Background</vt:lpstr>
      <vt:lpstr>What Do We Mean by Active &amp; Culturally-Responsive Learning Environments? (1)</vt:lpstr>
      <vt:lpstr>What Do We Mean by Active &amp; Culturally-Responsive Learning Environments? (2)</vt:lpstr>
      <vt:lpstr>How Can Active &amp; Culturally-Responsive Learning Environments Support Equity?</vt:lpstr>
      <vt:lpstr>Foundations for Active &amp; Culturally-Relevant Learning Environments</vt:lpstr>
      <vt:lpstr>Foundations for Active &amp; Culturally-Relevant Learning Environments</vt:lpstr>
      <vt:lpstr>Discussion Questions (1) </vt:lpstr>
      <vt:lpstr>Discussion Questions (2) </vt:lpstr>
      <vt:lpstr>Discussion Questions (3) </vt:lpstr>
      <vt:lpstr>Research Tasks (1) </vt:lpstr>
      <vt:lpstr>Research Tasks (2) </vt:lpstr>
      <vt:lpstr>For More Information…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dc:creator>
  <cp:lastModifiedBy>Robert Johnstone</cp:lastModifiedBy>
  <cp:revision>700</cp:revision>
  <cp:lastPrinted>2014-07-14T16:09:47Z</cp:lastPrinted>
  <dcterms:created xsi:type="dcterms:W3CDTF">2013-06-11T18:27:20Z</dcterms:created>
  <dcterms:modified xsi:type="dcterms:W3CDTF">2020-06-23T01:28:32Z</dcterms:modified>
</cp:coreProperties>
</file>